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7"/>
  </p:notesMasterIdLst>
  <p:sldIdLst>
    <p:sldId id="780" r:id="rId2"/>
    <p:sldId id="747" r:id="rId3"/>
    <p:sldId id="748" r:id="rId4"/>
    <p:sldId id="749" r:id="rId5"/>
    <p:sldId id="750" r:id="rId6"/>
    <p:sldId id="751" r:id="rId7"/>
    <p:sldId id="752" r:id="rId8"/>
    <p:sldId id="781" r:id="rId9"/>
    <p:sldId id="753" r:id="rId10"/>
    <p:sldId id="754" r:id="rId11"/>
    <p:sldId id="755" r:id="rId12"/>
    <p:sldId id="756" r:id="rId13"/>
    <p:sldId id="757" r:id="rId14"/>
    <p:sldId id="758" r:id="rId15"/>
    <p:sldId id="759" r:id="rId16"/>
    <p:sldId id="776" r:id="rId17"/>
    <p:sldId id="777" r:id="rId18"/>
    <p:sldId id="760" r:id="rId19"/>
    <p:sldId id="761" r:id="rId20"/>
    <p:sldId id="762" r:id="rId21"/>
    <p:sldId id="779" r:id="rId22"/>
    <p:sldId id="784" r:id="rId23"/>
    <p:sldId id="785" r:id="rId24"/>
    <p:sldId id="786" r:id="rId25"/>
    <p:sldId id="787" r:id="rId26"/>
    <p:sldId id="763" r:id="rId27"/>
    <p:sldId id="764" r:id="rId28"/>
    <p:sldId id="768" r:id="rId29"/>
    <p:sldId id="769" r:id="rId30"/>
    <p:sldId id="770" r:id="rId31"/>
    <p:sldId id="772" r:id="rId32"/>
    <p:sldId id="771" r:id="rId33"/>
    <p:sldId id="773" r:id="rId34"/>
    <p:sldId id="774" r:id="rId35"/>
    <p:sldId id="778" r:id="rId36"/>
  </p:sldIdLst>
  <p:sldSz cx="9144000" cy="6858000" type="screen4x3"/>
  <p:notesSz cx="6858000" cy="9144000"/>
  <p:defaultTextStyle>
    <a:defPPr>
      <a:defRPr lang="en-US"/>
    </a:defPPr>
    <a:lvl1pPr algn="l" rtl="0" fontAlgn="base">
      <a:spcBef>
        <a:spcPct val="0"/>
      </a:spcBef>
      <a:spcAft>
        <a:spcPct val="0"/>
      </a:spcAft>
      <a:defRPr kumimoji="1" sz="2400" kern="1200">
        <a:solidFill>
          <a:schemeClr val="tx1"/>
        </a:solidFill>
        <a:latin typeface="Tahoma" panose="020B0604030504040204" pitchFamily="34" charset="0"/>
        <a:ea typeface="宋体" panose="02010600030101010101" pitchFamily="2" charset="-122"/>
        <a:cs typeface="+mn-cs"/>
      </a:defRPr>
    </a:lvl1pPr>
    <a:lvl2pPr marL="457200" algn="l" rtl="0" fontAlgn="base">
      <a:spcBef>
        <a:spcPct val="0"/>
      </a:spcBef>
      <a:spcAft>
        <a:spcPct val="0"/>
      </a:spcAft>
      <a:defRPr kumimoji="1" sz="2400" kern="1200">
        <a:solidFill>
          <a:schemeClr val="tx1"/>
        </a:solidFill>
        <a:latin typeface="Tahoma" panose="020B0604030504040204" pitchFamily="34" charset="0"/>
        <a:ea typeface="宋体" panose="02010600030101010101" pitchFamily="2" charset="-122"/>
        <a:cs typeface="+mn-cs"/>
      </a:defRPr>
    </a:lvl2pPr>
    <a:lvl3pPr marL="914400" algn="l" rtl="0" fontAlgn="base">
      <a:spcBef>
        <a:spcPct val="0"/>
      </a:spcBef>
      <a:spcAft>
        <a:spcPct val="0"/>
      </a:spcAft>
      <a:defRPr kumimoji="1" sz="2400" kern="1200">
        <a:solidFill>
          <a:schemeClr val="tx1"/>
        </a:solidFill>
        <a:latin typeface="Tahoma" panose="020B0604030504040204" pitchFamily="34" charset="0"/>
        <a:ea typeface="宋体" panose="02010600030101010101" pitchFamily="2" charset="-122"/>
        <a:cs typeface="+mn-cs"/>
      </a:defRPr>
    </a:lvl3pPr>
    <a:lvl4pPr marL="1371600" algn="l" rtl="0" fontAlgn="base">
      <a:spcBef>
        <a:spcPct val="0"/>
      </a:spcBef>
      <a:spcAft>
        <a:spcPct val="0"/>
      </a:spcAft>
      <a:defRPr kumimoji="1" sz="2400" kern="1200">
        <a:solidFill>
          <a:schemeClr val="tx1"/>
        </a:solidFill>
        <a:latin typeface="Tahoma" panose="020B0604030504040204" pitchFamily="34" charset="0"/>
        <a:ea typeface="宋体" panose="02010600030101010101" pitchFamily="2" charset="-122"/>
        <a:cs typeface="+mn-cs"/>
      </a:defRPr>
    </a:lvl4pPr>
    <a:lvl5pPr marL="1828800" algn="l" rtl="0" fontAlgn="base">
      <a:spcBef>
        <a:spcPct val="0"/>
      </a:spcBef>
      <a:spcAft>
        <a:spcPct val="0"/>
      </a:spcAft>
      <a:defRPr kumimoji="1" sz="2400" kern="1200">
        <a:solidFill>
          <a:schemeClr val="tx1"/>
        </a:solidFill>
        <a:latin typeface="Tahoma" panose="020B0604030504040204" pitchFamily="34" charset="0"/>
        <a:ea typeface="宋体" panose="02010600030101010101" pitchFamily="2" charset="-122"/>
        <a:cs typeface="+mn-cs"/>
      </a:defRPr>
    </a:lvl5pPr>
    <a:lvl6pPr marL="2286000" algn="l" defTabSz="914400" rtl="0" eaLnBrk="1" latinLnBrk="0" hangingPunct="1">
      <a:defRPr kumimoji="1" sz="2400" kern="1200">
        <a:solidFill>
          <a:schemeClr val="tx1"/>
        </a:solidFill>
        <a:latin typeface="Tahoma" panose="020B0604030504040204" pitchFamily="34" charset="0"/>
        <a:ea typeface="宋体" panose="02010600030101010101" pitchFamily="2" charset="-122"/>
        <a:cs typeface="+mn-cs"/>
      </a:defRPr>
    </a:lvl6pPr>
    <a:lvl7pPr marL="2743200" algn="l" defTabSz="914400" rtl="0" eaLnBrk="1" latinLnBrk="0" hangingPunct="1">
      <a:defRPr kumimoji="1" sz="2400" kern="1200">
        <a:solidFill>
          <a:schemeClr val="tx1"/>
        </a:solidFill>
        <a:latin typeface="Tahoma" panose="020B0604030504040204" pitchFamily="34" charset="0"/>
        <a:ea typeface="宋体" panose="02010600030101010101" pitchFamily="2" charset="-122"/>
        <a:cs typeface="+mn-cs"/>
      </a:defRPr>
    </a:lvl7pPr>
    <a:lvl8pPr marL="3200400" algn="l" defTabSz="914400" rtl="0" eaLnBrk="1" latinLnBrk="0" hangingPunct="1">
      <a:defRPr kumimoji="1" sz="2400" kern="1200">
        <a:solidFill>
          <a:schemeClr val="tx1"/>
        </a:solidFill>
        <a:latin typeface="Tahoma" panose="020B0604030504040204" pitchFamily="34" charset="0"/>
        <a:ea typeface="宋体" panose="02010600030101010101" pitchFamily="2" charset="-122"/>
        <a:cs typeface="+mn-cs"/>
      </a:defRPr>
    </a:lvl8pPr>
    <a:lvl9pPr marL="3657600" algn="l" defTabSz="914400" rtl="0" eaLnBrk="1" latinLnBrk="0" hangingPunct="1">
      <a:defRPr kumimoji="1" sz="2400" kern="1200">
        <a:solidFill>
          <a:schemeClr val="tx1"/>
        </a:solidFill>
        <a:latin typeface="Tahoma" panose="020B060403050404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CF01"/>
    <a:srgbClr val="FF3300"/>
    <a:srgbClr val="003300"/>
    <a:srgbClr val="FFFF00"/>
    <a:srgbClr val="0033CC"/>
    <a:srgbClr val="CC9900"/>
    <a:srgbClr val="006600"/>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64" autoAdjust="0"/>
    <p:restoredTop sz="86364" autoAdjust="0"/>
  </p:normalViewPr>
  <p:slideViewPr>
    <p:cSldViewPr>
      <p:cViewPr varScale="1">
        <p:scale>
          <a:sx n="87" d="100"/>
          <a:sy n="87" d="100"/>
        </p:scale>
        <p:origin x="125"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54.wmf"/><Relationship Id="rId2" Type="http://schemas.openxmlformats.org/officeDocument/2006/relationships/image" Target="../media/image53.wmf"/><Relationship Id="rId1" Type="http://schemas.openxmlformats.org/officeDocument/2006/relationships/image" Target="../media/image52.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56.wmf"/><Relationship Id="rId1" Type="http://schemas.openxmlformats.org/officeDocument/2006/relationships/image" Target="../media/image55.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58.wmf"/><Relationship Id="rId1" Type="http://schemas.openxmlformats.org/officeDocument/2006/relationships/image" Target="../media/image57.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60.wmf"/><Relationship Id="rId1" Type="http://schemas.openxmlformats.org/officeDocument/2006/relationships/image" Target="../media/image59.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63.wmf"/><Relationship Id="rId2" Type="http://schemas.openxmlformats.org/officeDocument/2006/relationships/image" Target="../media/image62.wmf"/><Relationship Id="rId1" Type="http://schemas.openxmlformats.org/officeDocument/2006/relationships/image" Target="../media/image61.wmf"/><Relationship Id="rId4" Type="http://schemas.openxmlformats.org/officeDocument/2006/relationships/image" Target="../media/image64.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67.wmf"/><Relationship Id="rId2" Type="http://schemas.openxmlformats.org/officeDocument/2006/relationships/image" Target="../media/image66.wmf"/><Relationship Id="rId1" Type="http://schemas.openxmlformats.org/officeDocument/2006/relationships/image" Target="../media/image65.wmf"/><Relationship Id="rId6" Type="http://schemas.openxmlformats.org/officeDocument/2006/relationships/image" Target="../media/image70.wmf"/><Relationship Id="rId5" Type="http://schemas.openxmlformats.org/officeDocument/2006/relationships/image" Target="../media/image69.wmf"/><Relationship Id="rId4" Type="http://schemas.openxmlformats.org/officeDocument/2006/relationships/image" Target="../media/image68.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73.wmf"/><Relationship Id="rId2" Type="http://schemas.openxmlformats.org/officeDocument/2006/relationships/image" Target="../media/image72.wmf"/><Relationship Id="rId1" Type="http://schemas.openxmlformats.org/officeDocument/2006/relationships/image" Target="../media/image71.wmf"/><Relationship Id="rId5" Type="http://schemas.openxmlformats.org/officeDocument/2006/relationships/image" Target="../media/image75.wmf"/><Relationship Id="rId4" Type="http://schemas.openxmlformats.org/officeDocument/2006/relationships/image" Target="../media/image74.wmf"/></Relationships>
</file>

<file path=ppt/drawings/_rels/vmlDrawing17.vml.rels><?xml version="1.0" encoding="UTF-8" standalone="yes"?>
<Relationships xmlns="http://schemas.openxmlformats.org/package/2006/relationships"><Relationship Id="rId8" Type="http://schemas.openxmlformats.org/officeDocument/2006/relationships/image" Target="../media/image83.wmf"/><Relationship Id="rId3" Type="http://schemas.openxmlformats.org/officeDocument/2006/relationships/image" Target="../media/image78.wmf"/><Relationship Id="rId7" Type="http://schemas.openxmlformats.org/officeDocument/2006/relationships/image" Target="../media/image82.wmf"/><Relationship Id="rId2" Type="http://schemas.openxmlformats.org/officeDocument/2006/relationships/image" Target="../media/image77.wmf"/><Relationship Id="rId1" Type="http://schemas.openxmlformats.org/officeDocument/2006/relationships/image" Target="../media/image76.wmf"/><Relationship Id="rId6" Type="http://schemas.openxmlformats.org/officeDocument/2006/relationships/image" Target="../media/image81.wmf"/><Relationship Id="rId5" Type="http://schemas.openxmlformats.org/officeDocument/2006/relationships/image" Target="../media/image80.wmf"/><Relationship Id="rId4" Type="http://schemas.openxmlformats.org/officeDocument/2006/relationships/image" Target="../media/image79.wmf"/><Relationship Id="rId9" Type="http://schemas.openxmlformats.org/officeDocument/2006/relationships/image" Target="../media/image84.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87.wmf"/><Relationship Id="rId7" Type="http://schemas.openxmlformats.org/officeDocument/2006/relationships/image" Target="../media/image90.wmf"/><Relationship Id="rId2" Type="http://schemas.openxmlformats.org/officeDocument/2006/relationships/image" Target="../media/image86.wmf"/><Relationship Id="rId1" Type="http://schemas.openxmlformats.org/officeDocument/2006/relationships/image" Target="../media/image85.wmf"/><Relationship Id="rId6" Type="http://schemas.openxmlformats.org/officeDocument/2006/relationships/image" Target="../media/image79.wmf"/><Relationship Id="rId5" Type="http://schemas.openxmlformats.org/officeDocument/2006/relationships/image" Target="../media/image89.wmf"/><Relationship Id="rId4" Type="http://schemas.openxmlformats.org/officeDocument/2006/relationships/image" Target="../media/image88.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92.wmf"/><Relationship Id="rId2" Type="http://schemas.openxmlformats.org/officeDocument/2006/relationships/image" Target="../media/image79.wmf"/><Relationship Id="rId1" Type="http://schemas.openxmlformats.org/officeDocument/2006/relationships/image" Target="../media/image9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5" Type="http://schemas.openxmlformats.org/officeDocument/2006/relationships/image" Target="../media/image8.wmf"/><Relationship Id="rId4" Type="http://schemas.openxmlformats.org/officeDocument/2006/relationships/image" Target="../media/image7.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94.wmf"/><Relationship Id="rId2" Type="http://schemas.openxmlformats.org/officeDocument/2006/relationships/image" Target="../media/image79.wmf"/><Relationship Id="rId1" Type="http://schemas.openxmlformats.org/officeDocument/2006/relationships/image" Target="../media/image93.wmf"/><Relationship Id="rId4" Type="http://schemas.openxmlformats.org/officeDocument/2006/relationships/image" Target="../media/image95.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98.wmf"/><Relationship Id="rId2" Type="http://schemas.openxmlformats.org/officeDocument/2006/relationships/image" Target="../media/image97.wmf"/><Relationship Id="rId1" Type="http://schemas.openxmlformats.org/officeDocument/2006/relationships/image" Target="../media/image96.wmf"/><Relationship Id="rId6" Type="http://schemas.openxmlformats.org/officeDocument/2006/relationships/image" Target="../media/image101.wmf"/><Relationship Id="rId5" Type="http://schemas.openxmlformats.org/officeDocument/2006/relationships/image" Target="../media/image100.wmf"/><Relationship Id="rId4" Type="http://schemas.openxmlformats.org/officeDocument/2006/relationships/image" Target="../media/image99.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47.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105.wmf"/><Relationship Id="rId2" Type="http://schemas.openxmlformats.org/officeDocument/2006/relationships/image" Target="../media/image104.wmf"/><Relationship Id="rId1" Type="http://schemas.openxmlformats.org/officeDocument/2006/relationships/image" Target="../media/image103.wmf"/><Relationship Id="rId5" Type="http://schemas.openxmlformats.org/officeDocument/2006/relationships/image" Target="../media/image107.wmf"/><Relationship Id="rId4" Type="http://schemas.openxmlformats.org/officeDocument/2006/relationships/image" Target="../media/image106.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109.wmf"/><Relationship Id="rId2" Type="http://schemas.openxmlformats.org/officeDocument/2006/relationships/image" Target="../media/image108.wmf"/><Relationship Id="rId1" Type="http://schemas.openxmlformats.org/officeDocument/2006/relationships/image" Target="../media/image96.wmf"/><Relationship Id="rId6" Type="http://schemas.openxmlformats.org/officeDocument/2006/relationships/image" Target="../media/image112.wmf"/><Relationship Id="rId5" Type="http://schemas.openxmlformats.org/officeDocument/2006/relationships/image" Target="../media/image111.wmf"/><Relationship Id="rId4" Type="http://schemas.openxmlformats.org/officeDocument/2006/relationships/image" Target="../media/image110.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114.wmf"/><Relationship Id="rId2" Type="http://schemas.openxmlformats.org/officeDocument/2006/relationships/image" Target="../media/image113.wmf"/><Relationship Id="rId1" Type="http://schemas.openxmlformats.org/officeDocument/2006/relationships/image" Target="../media/image96.wmf"/><Relationship Id="rId4" Type="http://schemas.openxmlformats.org/officeDocument/2006/relationships/image" Target="../media/image115.wmf"/></Relationships>
</file>

<file path=ppt/drawings/_rels/vmlDrawing26.vml.rels><?xml version="1.0" encoding="UTF-8" standalone="yes"?>
<Relationships xmlns="http://schemas.openxmlformats.org/package/2006/relationships"><Relationship Id="rId8" Type="http://schemas.openxmlformats.org/officeDocument/2006/relationships/image" Target="../media/image123.wmf"/><Relationship Id="rId3" Type="http://schemas.openxmlformats.org/officeDocument/2006/relationships/image" Target="../media/image118.wmf"/><Relationship Id="rId7" Type="http://schemas.openxmlformats.org/officeDocument/2006/relationships/image" Target="../media/image122.wmf"/><Relationship Id="rId2" Type="http://schemas.openxmlformats.org/officeDocument/2006/relationships/image" Target="../media/image117.wmf"/><Relationship Id="rId1" Type="http://schemas.openxmlformats.org/officeDocument/2006/relationships/image" Target="../media/image116.wmf"/><Relationship Id="rId6" Type="http://schemas.openxmlformats.org/officeDocument/2006/relationships/image" Target="../media/image121.wmf"/><Relationship Id="rId5" Type="http://schemas.openxmlformats.org/officeDocument/2006/relationships/image" Target="../media/image120.wmf"/><Relationship Id="rId4" Type="http://schemas.openxmlformats.org/officeDocument/2006/relationships/image" Target="../media/image119.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126.wmf"/><Relationship Id="rId2" Type="http://schemas.openxmlformats.org/officeDocument/2006/relationships/image" Target="../media/image125.wmf"/><Relationship Id="rId1" Type="http://schemas.openxmlformats.org/officeDocument/2006/relationships/image" Target="../media/image124.w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127.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131.wmf"/><Relationship Id="rId2" Type="http://schemas.openxmlformats.org/officeDocument/2006/relationships/image" Target="../media/image130.wmf"/><Relationship Id="rId1" Type="http://schemas.openxmlformats.org/officeDocument/2006/relationships/image" Target="../media/image129.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6.wmf"/><Relationship Id="rId13" Type="http://schemas.openxmlformats.org/officeDocument/2006/relationships/image" Target="../media/image21.wmf"/><Relationship Id="rId18" Type="http://schemas.openxmlformats.org/officeDocument/2006/relationships/image" Target="../media/image26.wmf"/><Relationship Id="rId3" Type="http://schemas.openxmlformats.org/officeDocument/2006/relationships/image" Target="../media/image11.wmf"/><Relationship Id="rId7" Type="http://schemas.openxmlformats.org/officeDocument/2006/relationships/image" Target="../media/image15.wmf"/><Relationship Id="rId12" Type="http://schemas.openxmlformats.org/officeDocument/2006/relationships/image" Target="../media/image20.wmf"/><Relationship Id="rId17" Type="http://schemas.openxmlformats.org/officeDocument/2006/relationships/image" Target="../media/image25.wmf"/><Relationship Id="rId2" Type="http://schemas.openxmlformats.org/officeDocument/2006/relationships/image" Target="../media/image10.wmf"/><Relationship Id="rId16" Type="http://schemas.openxmlformats.org/officeDocument/2006/relationships/image" Target="../media/image24.wmf"/><Relationship Id="rId1" Type="http://schemas.openxmlformats.org/officeDocument/2006/relationships/image" Target="../media/image9.wmf"/><Relationship Id="rId6" Type="http://schemas.openxmlformats.org/officeDocument/2006/relationships/image" Target="../media/image14.wmf"/><Relationship Id="rId11" Type="http://schemas.openxmlformats.org/officeDocument/2006/relationships/image" Target="../media/image19.wmf"/><Relationship Id="rId5" Type="http://schemas.openxmlformats.org/officeDocument/2006/relationships/image" Target="../media/image13.wmf"/><Relationship Id="rId15" Type="http://schemas.openxmlformats.org/officeDocument/2006/relationships/image" Target="../media/image23.wmf"/><Relationship Id="rId10" Type="http://schemas.openxmlformats.org/officeDocument/2006/relationships/image" Target="../media/image18.wmf"/><Relationship Id="rId4" Type="http://schemas.openxmlformats.org/officeDocument/2006/relationships/image" Target="../media/image12.wmf"/><Relationship Id="rId9" Type="http://schemas.openxmlformats.org/officeDocument/2006/relationships/image" Target="../media/image17.wmf"/><Relationship Id="rId14" Type="http://schemas.openxmlformats.org/officeDocument/2006/relationships/image" Target="../media/image22.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 Id="rId6" Type="http://schemas.openxmlformats.org/officeDocument/2006/relationships/image" Target="../media/image33.wmf"/><Relationship Id="rId5" Type="http://schemas.openxmlformats.org/officeDocument/2006/relationships/image" Target="../media/image32.wmf"/><Relationship Id="rId4" Type="http://schemas.openxmlformats.org/officeDocument/2006/relationships/image" Target="../media/image31.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image" Target="../media/image3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9.wmf"/><Relationship Id="rId1" Type="http://schemas.openxmlformats.org/officeDocument/2006/relationships/image" Target="../media/image38.wmf"/><Relationship Id="rId4" Type="http://schemas.openxmlformats.org/officeDocument/2006/relationships/image" Target="../media/image33.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3.wmf"/><Relationship Id="rId7" Type="http://schemas.openxmlformats.org/officeDocument/2006/relationships/image" Target="../media/image46.wmf"/><Relationship Id="rId2" Type="http://schemas.openxmlformats.org/officeDocument/2006/relationships/image" Target="../media/image42.wmf"/><Relationship Id="rId1" Type="http://schemas.openxmlformats.org/officeDocument/2006/relationships/image" Target="../media/image41.wmf"/><Relationship Id="rId6" Type="http://schemas.openxmlformats.org/officeDocument/2006/relationships/image" Target="../media/image45.wmf"/><Relationship Id="rId5" Type="http://schemas.openxmlformats.org/officeDocument/2006/relationships/image" Target="../media/image44.wmf"/><Relationship Id="rId4" Type="http://schemas.openxmlformats.org/officeDocument/2006/relationships/image" Target="../media/image43.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48.wmf"/><Relationship Id="rId1" Type="http://schemas.openxmlformats.org/officeDocument/2006/relationships/image" Target="../media/image47.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image" Target="../media/image5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69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1"/>
            </a:lvl1pPr>
          </a:lstStyle>
          <a:p>
            <a:endParaRPr lang="zh-CN" altLang="en-US"/>
          </a:p>
        </p:txBody>
      </p:sp>
      <p:sp>
        <p:nvSpPr>
          <p:cNvPr id="466947"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1"/>
            </a:lvl1pPr>
          </a:lstStyle>
          <a:p>
            <a:endParaRPr lang="en-US" altLang="zh-CN"/>
          </a:p>
        </p:txBody>
      </p:sp>
      <p:sp>
        <p:nvSpPr>
          <p:cNvPr id="466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66949"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66950"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1"/>
            </a:lvl1pPr>
          </a:lstStyle>
          <a:p>
            <a:endParaRPr lang="en-US" altLang="zh-CN"/>
          </a:p>
        </p:txBody>
      </p:sp>
      <p:sp>
        <p:nvSpPr>
          <p:cNvPr id="466951"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1"/>
            </a:lvl1pPr>
          </a:lstStyle>
          <a:p>
            <a:fld id="{01DFF684-143A-4E2E-9879-A9AED443DE7C}" type="slidenum">
              <a:rPr lang="zh-CN" altLang="en-US"/>
              <a:pPr/>
              <a:t>‹#›</a:t>
            </a:fld>
            <a:endParaRPr lang="en-US" altLang="zh-CN"/>
          </a:p>
        </p:txBody>
      </p:sp>
    </p:spTree>
    <p:extLst>
      <p:ext uri="{BB962C8B-B14F-4D97-AF65-F5344CB8AC3E}">
        <p14:creationId xmlns:p14="http://schemas.microsoft.com/office/powerpoint/2010/main" val="92640466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371600" y="1557338"/>
            <a:ext cx="7772400" cy="1143000"/>
          </a:xfrm>
        </p:spPr>
        <p:txBody>
          <a:bodyPr/>
          <a:lstStyle>
            <a:lvl1pPr>
              <a:defRPr/>
            </a:lvl1pPr>
          </a:lstStyle>
          <a:p>
            <a:pPr lvl="0"/>
            <a:r>
              <a:rPr lang="zh-CN" altLang="en-US" noProof="0" smtClean="0"/>
              <a:t>单击此处编辑母版标题样式</a:t>
            </a:r>
          </a:p>
        </p:txBody>
      </p:sp>
      <p:sp>
        <p:nvSpPr>
          <p:cNvPr id="65549" name="Rectangle 13"/>
          <p:cNvSpPr>
            <a:spLocks noGrp="1" noChangeArrowheads="1"/>
          </p:cNvSpPr>
          <p:nvPr>
            <p:ph type="subTitle" idx="1"/>
          </p:nvPr>
        </p:nvSpPr>
        <p:spPr>
          <a:xfrm>
            <a:off x="1403350" y="3141663"/>
            <a:ext cx="6400800" cy="1752600"/>
          </a:xfrm>
        </p:spPr>
        <p:txBody>
          <a:bodyPr/>
          <a:lstStyle>
            <a:lvl1pPr algn="ctr">
              <a:buFont typeface="Wingdings" panose="05000000000000000000" pitchFamily="2" charset="2"/>
              <a:buNone/>
              <a:defRPr/>
            </a:lvl1pPr>
          </a:lstStyle>
          <a:p>
            <a:pPr lvl="0"/>
            <a:r>
              <a:rPr lang="zh-CN" altLang="en-US" noProof="0" smtClean="0"/>
              <a:t>单击此处编辑母版副标题样式</a:t>
            </a:r>
          </a:p>
        </p:txBody>
      </p:sp>
      <p:sp>
        <p:nvSpPr>
          <p:cNvPr id="65550"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n-US" altLang="zh-CN"/>
          </a:p>
        </p:txBody>
      </p:sp>
      <p:sp>
        <p:nvSpPr>
          <p:cNvPr id="65551"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en-US" altLang="zh-CN"/>
          </a:p>
        </p:txBody>
      </p:sp>
      <p:sp>
        <p:nvSpPr>
          <p:cNvPr id="65552"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EB57A7C3-36EC-4D3B-A9F4-2471335306B5}" type="slidenum">
              <a:rPr lang="zh-CN" altLang="en-US"/>
              <a:pPr/>
              <a:t>‹#›</a:t>
            </a:fld>
            <a:endParaRPr lang="en-US" altLang="zh-CN"/>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27AD7411-A3F3-401A-A5B7-B6F2696BB31C}" type="slidenum">
              <a:rPr lang="zh-CN" altLang="en-US"/>
              <a:pPr/>
              <a:t>‹#›</a:t>
            </a:fld>
            <a:endParaRPr lang="en-US" altLang="zh-CN"/>
          </a:p>
        </p:txBody>
      </p:sp>
    </p:spTree>
    <p:extLst>
      <p:ext uri="{BB962C8B-B14F-4D97-AF65-F5344CB8AC3E}">
        <p14:creationId xmlns:p14="http://schemas.microsoft.com/office/powerpoint/2010/main" val="3918107904"/>
      </p:ext>
    </p:extLst>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96075" y="260350"/>
            <a:ext cx="2124075" cy="59055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23850" y="260350"/>
            <a:ext cx="6219825" cy="59055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687DC0BA-5E2A-4C18-8608-798B505CDD80}" type="slidenum">
              <a:rPr lang="zh-CN" altLang="en-US"/>
              <a:pPr/>
              <a:t>‹#›</a:t>
            </a:fld>
            <a:endParaRPr lang="en-US" altLang="zh-CN"/>
          </a:p>
        </p:txBody>
      </p:sp>
    </p:spTree>
    <p:extLst>
      <p:ext uri="{BB962C8B-B14F-4D97-AF65-F5344CB8AC3E}">
        <p14:creationId xmlns:p14="http://schemas.microsoft.com/office/powerpoint/2010/main" val="3581982520"/>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B81A4E2A-6699-401D-A40A-D809FCFD5CB7}" type="slidenum">
              <a:rPr lang="zh-CN" altLang="en-US"/>
              <a:pPr/>
              <a:t>‹#›</a:t>
            </a:fld>
            <a:endParaRPr lang="en-US" altLang="zh-CN"/>
          </a:p>
        </p:txBody>
      </p:sp>
    </p:spTree>
    <p:extLst>
      <p:ext uri="{BB962C8B-B14F-4D97-AF65-F5344CB8AC3E}">
        <p14:creationId xmlns:p14="http://schemas.microsoft.com/office/powerpoint/2010/main" val="2848046378"/>
      </p:ext>
    </p:extLst>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FA1503EE-1A97-4381-B16F-CB2D518B2461}" type="slidenum">
              <a:rPr lang="zh-CN" altLang="en-US"/>
              <a:pPr/>
              <a:t>‹#›</a:t>
            </a:fld>
            <a:endParaRPr lang="en-US" altLang="zh-CN"/>
          </a:p>
        </p:txBody>
      </p:sp>
    </p:spTree>
    <p:extLst>
      <p:ext uri="{BB962C8B-B14F-4D97-AF65-F5344CB8AC3E}">
        <p14:creationId xmlns:p14="http://schemas.microsoft.com/office/powerpoint/2010/main" val="2305188417"/>
      </p:ext>
    </p:extLst>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395288" y="1125538"/>
            <a:ext cx="4135437" cy="504031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83125" y="1125538"/>
            <a:ext cx="4137025" cy="504031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6ADA2C63-C3F3-4847-8F40-FE7484DCC37D}" type="slidenum">
              <a:rPr lang="zh-CN" altLang="en-US"/>
              <a:pPr/>
              <a:t>‹#›</a:t>
            </a:fld>
            <a:endParaRPr lang="en-US" altLang="zh-CN"/>
          </a:p>
        </p:txBody>
      </p:sp>
    </p:spTree>
    <p:extLst>
      <p:ext uri="{BB962C8B-B14F-4D97-AF65-F5344CB8AC3E}">
        <p14:creationId xmlns:p14="http://schemas.microsoft.com/office/powerpoint/2010/main" val="1222211231"/>
      </p:ext>
    </p:extLst>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30238" y="2505075"/>
            <a:ext cx="386873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7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endParaRPr lang="en-US" altLang="zh-CN"/>
          </a:p>
        </p:txBody>
      </p:sp>
      <p:sp>
        <p:nvSpPr>
          <p:cNvPr id="8" name="页脚占位符 7"/>
          <p:cNvSpPr>
            <a:spLocks noGrp="1"/>
          </p:cNvSpPr>
          <p:nvPr>
            <p:ph type="ftr" sz="quarter" idx="11"/>
          </p:nvPr>
        </p:nvSpPr>
        <p:spPr/>
        <p:txBody>
          <a:bodyPr/>
          <a:lstStyle>
            <a:lvl1pPr>
              <a:defRPr/>
            </a:lvl1pPr>
          </a:lstStyle>
          <a:p>
            <a:endParaRPr lang="en-US" altLang="zh-CN"/>
          </a:p>
        </p:txBody>
      </p:sp>
      <p:sp>
        <p:nvSpPr>
          <p:cNvPr id="9" name="灯片编号占位符 8"/>
          <p:cNvSpPr>
            <a:spLocks noGrp="1"/>
          </p:cNvSpPr>
          <p:nvPr>
            <p:ph type="sldNum" sz="quarter" idx="12"/>
          </p:nvPr>
        </p:nvSpPr>
        <p:spPr/>
        <p:txBody>
          <a:bodyPr/>
          <a:lstStyle>
            <a:lvl1pPr>
              <a:defRPr/>
            </a:lvl1pPr>
          </a:lstStyle>
          <a:p>
            <a:fld id="{4322A653-5A30-4C82-A321-9D3601CA63B6}" type="slidenum">
              <a:rPr lang="zh-CN" altLang="en-US"/>
              <a:pPr/>
              <a:t>‹#›</a:t>
            </a:fld>
            <a:endParaRPr lang="en-US" altLang="zh-CN"/>
          </a:p>
        </p:txBody>
      </p:sp>
    </p:spTree>
    <p:extLst>
      <p:ext uri="{BB962C8B-B14F-4D97-AF65-F5344CB8AC3E}">
        <p14:creationId xmlns:p14="http://schemas.microsoft.com/office/powerpoint/2010/main" val="494388726"/>
      </p:ext>
    </p:extLst>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endParaRPr lang="en-US" altLang="zh-CN"/>
          </a:p>
        </p:txBody>
      </p:sp>
      <p:sp>
        <p:nvSpPr>
          <p:cNvPr id="4" name="页脚占位符 3"/>
          <p:cNvSpPr>
            <a:spLocks noGrp="1"/>
          </p:cNvSpPr>
          <p:nvPr>
            <p:ph type="ftr" sz="quarter" idx="11"/>
          </p:nvPr>
        </p:nvSpPr>
        <p:spPr/>
        <p:txBody>
          <a:bodyPr/>
          <a:lstStyle>
            <a:lvl1pPr>
              <a:defRPr/>
            </a:lvl1pPr>
          </a:lstStyle>
          <a:p>
            <a:endParaRPr lang="en-US" altLang="zh-CN"/>
          </a:p>
        </p:txBody>
      </p:sp>
      <p:sp>
        <p:nvSpPr>
          <p:cNvPr id="5" name="灯片编号占位符 4"/>
          <p:cNvSpPr>
            <a:spLocks noGrp="1"/>
          </p:cNvSpPr>
          <p:nvPr>
            <p:ph type="sldNum" sz="quarter" idx="12"/>
          </p:nvPr>
        </p:nvSpPr>
        <p:spPr/>
        <p:txBody>
          <a:bodyPr/>
          <a:lstStyle>
            <a:lvl1pPr>
              <a:defRPr/>
            </a:lvl1pPr>
          </a:lstStyle>
          <a:p>
            <a:fld id="{C12E793D-80E3-401D-B15E-D36B4DF466D1}" type="slidenum">
              <a:rPr lang="zh-CN" altLang="en-US"/>
              <a:pPr/>
              <a:t>‹#›</a:t>
            </a:fld>
            <a:endParaRPr lang="en-US" altLang="zh-CN"/>
          </a:p>
        </p:txBody>
      </p:sp>
    </p:spTree>
    <p:extLst>
      <p:ext uri="{BB962C8B-B14F-4D97-AF65-F5344CB8AC3E}">
        <p14:creationId xmlns:p14="http://schemas.microsoft.com/office/powerpoint/2010/main" val="1006639893"/>
      </p:ext>
    </p:extLst>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ltLang="zh-CN"/>
          </a:p>
        </p:txBody>
      </p:sp>
      <p:sp>
        <p:nvSpPr>
          <p:cNvPr id="3" name="页脚占位符 2"/>
          <p:cNvSpPr>
            <a:spLocks noGrp="1"/>
          </p:cNvSpPr>
          <p:nvPr>
            <p:ph type="ftr" sz="quarter" idx="11"/>
          </p:nvPr>
        </p:nvSpPr>
        <p:spPr/>
        <p:txBody>
          <a:bodyPr/>
          <a:lstStyle>
            <a:lvl1pPr>
              <a:defRPr/>
            </a:lvl1pPr>
          </a:lstStyle>
          <a:p>
            <a:endParaRPr lang="en-US" altLang="zh-CN"/>
          </a:p>
        </p:txBody>
      </p:sp>
      <p:sp>
        <p:nvSpPr>
          <p:cNvPr id="4" name="灯片编号占位符 3"/>
          <p:cNvSpPr>
            <a:spLocks noGrp="1"/>
          </p:cNvSpPr>
          <p:nvPr>
            <p:ph type="sldNum" sz="quarter" idx="12"/>
          </p:nvPr>
        </p:nvSpPr>
        <p:spPr/>
        <p:txBody>
          <a:bodyPr/>
          <a:lstStyle>
            <a:lvl1pPr>
              <a:defRPr/>
            </a:lvl1pPr>
          </a:lstStyle>
          <a:p>
            <a:fld id="{3CB4F095-1475-44AE-A2D5-ED56438FB5FF}" type="slidenum">
              <a:rPr lang="zh-CN" altLang="en-US"/>
              <a:pPr/>
              <a:t>‹#›</a:t>
            </a:fld>
            <a:endParaRPr lang="en-US" altLang="zh-CN"/>
          </a:p>
        </p:txBody>
      </p:sp>
    </p:spTree>
    <p:extLst>
      <p:ext uri="{BB962C8B-B14F-4D97-AF65-F5344CB8AC3E}">
        <p14:creationId xmlns:p14="http://schemas.microsoft.com/office/powerpoint/2010/main" val="1484527883"/>
      </p:ext>
    </p:extLst>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2A3ABA42-8C5C-4426-9126-C3FF7010C954}" type="slidenum">
              <a:rPr lang="zh-CN" altLang="en-US"/>
              <a:pPr/>
              <a:t>‹#›</a:t>
            </a:fld>
            <a:endParaRPr lang="en-US" altLang="zh-CN"/>
          </a:p>
        </p:txBody>
      </p:sp>
    </p:spTree>
    <p:extLst>
      <p:ext uri="{BB962C8B-B14F-4D97-AF65-F5344CB8AC3E}">
        <p14:creationId xmlns:p14="http://schemas.microsoft.com/office/powerpoint/2010/main" val="3233547003"/>
      </p:ext>
    </p:extLst>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7B18ECE3-954D-484E-9010-360355032998}" type="slidenum">
              <a:rPr lang="zh-CN" altLang="en-US"/>
              <a:pPr/>
              <a:t>‹#›</a:t>
            </a:fld>
            <a:endParaRPr lang="en-US" altLang="zh-CN"/>
          </a:p>
        </p:txBody>
      </p:sp>
    </p:spTree>
    <p:extLst>
      <p:ext uri="{BB962C8B-B14F-4D97-AF65-F5344CB8AC3E}">
        <p14:creationId xmlns:p14="http://schemas.microsoft.com/office/powerpoint/2010/main" val="277066950"/>
      </p:ext>
    </p:extLst>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0" name="Rectangle 8"/>
          <p:cNvSpPr>
            <a:spLocks noChangeArrowheads="1"/>
          </p:cNvSpPr>
          <p:nvPr userDrawn="1"/>
        </p:nvSpPr>
        <p:spPr bwMode="gray">
          <a:xfrm>
            <a:off x="323850" y="836613"/>
            <a:ext cx="8496300" cy="36512"/>
          </a:xfrm>
          <a:prstGeom prst="rect">
            <a:avLst/>
          </a:prstGeom>
          <a:solidFill>
            <a:srgbClr val="00CCFF">
              <a:alpha val="53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p>
        </p:txBody>
      </p:sp>
      <p:sp>
        <p:nvSpPr>
          <p:cNvPr id="64521" name="Rectangle 9"/>
          <p:cNvSpPr>
            <a:spLocks noGrp="1" noChangeArrowheads="1"/>
          </p:cNvSpPr>
          <p:nvPr>
            <p:ph type="title"/>
          </p:nvPr>
        </p:nvSpPr>
        <p:spPr bwMode="auto">
          <a:xfrm>
            <a:off x="323850" y="260350"/>
            <a:ext cx="7162800" cy="617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zh-CN" altLang="en-US" smtClean="0"/>
              <a:t>单击此处编辑母版标题样式</a:t>
            </a:r>
          </a:p>
        </p:txBody>
      </p:sp>
      <p:sp>
        <p:nvSpPr>
          <p:cNvPr id="64522" name="Rectangle 10"/>
          <p:cNvSpPr>
            <a:spLocks noGrp="1" noChangeArrowheads="1"/>
          </p:cNvSpPr>
          <p:nvPr>
            <p:ph type="body" idx="1"/>
          </p:nvPr>
        </p:nvSpPr>
        <p:spPr bwMode="auto">
          <a:xfrm>
            <a:off x="395288" y="1125538"/>
            <a:ext cx="8424862" cy="504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p:txBody>
      </p:sp>
      <p:sp>
        <p:nvSpPr>
          <p:cNvPr id="64523" name="Rectangle 11"/>
          <p:cNvSpPr>
            <a:spLocks noGrp="1" noChangeArrowheads="1"/>
          </p:cNvSpPr>
          <p:nvPr>
            <p:ph type="dt" sz="half" idx="2"/>
          </p:nvPr>
        </p:nvSpPr>
        <p:spPr bwMode="auto">
          <a:xfrm>
            <a:off x="9144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0" sz="1400"/>
            </a:lvl1pPr>
          </a:lstStyle>
          <a:p>
            <a:endParaRPr lang="en-US" altLang="zh-CN"/>
          </a:p>
        </p:txBody>
      </p:sp>
      <p:sp>
        <p:nvSpPr>
          <p:cNvPr id="64524" name="Rectangle 12"/>
          <p:cNvSpPr>
            <a:spLocks noGrp="1" noChangeArrowheads="1"/>
          </p:cNvSpPr>
          <p:nvPr>
            <p:ph type="ftr" sz="quarter" idx="3"/>
          </p:nvPr>
        </p:nvSpPr>
        <p:spPr bwMode="auto">
          <a:xfrm>
            <a:off x="3352800" y="6324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kumimoji="0" sz="1400"/>
            </a:lvl1pPr>
          </a:lstStyle>
          <a:p>
            <a:endParaRPr lang="en-US" altLang="zh-CN"/>
          </a:p>
        </p:txBody>
      </p:sp>
      <p:sp>
        <p:nvSpPr>
          <p:cNvPr id="64525" name="Rectangle 13"/>
          <p:cNvSpPr>
            <a:spLocks noGrp="1" noChangeArrowheads="1"/>
          </p:cNvSpPr>
          <p:nvPr>
            <p:ph type="sldNum" sz="quarter" idx="4"/>
          </p:nvPr>
        </p:nvSpPr>
        <p:spPr bwMode="auto">
          <a:xfrm>
            <a:off x="67818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0" sz="1400"/>
            </a:lvl1pPr>
          </a:lstStyle>
          <a:p>
            <a:fld id="{98B89B4C-F798-4F7E-91D2-C6B1E72B7920}" type="slidenum">
              <a:rPr lang="zh-CN" altLang="en-US"/>
              <a:pPr/>
              <a:t>‹#›</a:t>
            </a:fld>
            <a:endParaRPr lang="en-US" altLang="zh-CN"/>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Lst>
  <p:transition>
    <p:random/>
  </p:transition>
  <p:hf hdr="0" ftr="0" dt="0"/>
  <p:txStyles>
    <p:titleStyle>
      <a:lvl1pPr algn="l" rtl="0" fontAlgn="base">
        <a:spcBef>
          <a:spcPct val="0"/>
        </a:spcBef>
        <a:spcAft>
          <a:spcPct val="0"/>
        </a:spcAft>
        <a:defRPr kumimoji="1" sz="3600" b="1" kern="1200">
          <a:solidFill>
            <a:srgbClr val="006600"/>
          </a:solidFill>
          <a:latin typeface="+mj-lt"/>
          <a:ea typeface="+mj-ea"/>
          <a:cs typeface="+mj-cs"/>
        </a:defRPr>
      </a:lvl1pPr>
      <a:lvl2pPr algn="l" rtl="0" fontAlgn="base">
        <a:spcBef>
          <a:spcPct val="0"/>
        </a:spcBef>
        <a:spcAft>
          <a:spcPct val="0"/>
        </a:spcAft>
        <a:defRPr kumimoji="1" sz="3600" b="1">
          <a:solidFill>
            <a:srgbClr val="006600"/>
          </a:solidFill>
          <a:latin typeface="Times New Roman" panose="02020603050405020304" pitchFamily="18" charset="0"/>
          <a:ea typeface="宋体" panose="02010600030101010101" pitchFamily="2" charset="-122"/>
        </a:defRPr>
      </a:lvl2pPr>
      <a:lvl3pPr algn="l" rtl="0" fontAlgn="base">
        <a:spcBef>
          <a:spcPct val="0"/>
        </a:spcBef>
        <a:spcAft>
          <a:spcPct val="0"/>
        </a:spcAft>
        <a:defRPr kumimoji="1" sz="3600" b="1">
          <a:solidFill>
            <a:srgbClr val="006600"/>
          </a:solidFill>
          <a:latin typeface="Times New Roman" panose="02020603050405020304" pitchFamily="18" charset="0"/>
          <a:ea typeface="宋体" panose="02010600030101010101" pitchFamily="2" charset="-122"/>
        </a:defRPr>
      </a:lvl3pPr>
      <a:lvl4pPr algn="l" rtl="0" fontAlgn="base">
        <a:spcBef>
          <a:spcPct val="0"/>
        </a:spcBef>
        <a:spcAft>
          <a:spcPct val="0"/>
        </a:spcAft>
        <a:defRPr kumimoji="1" sz="3600" b="1">
          <a:solidFill>
            <a:srgbClr val="006600"/>
          </a:solidFill>
          <a:latin typeface="Times New Roman" panose="02020603050405020304" pitchFamily="18" charset="0"/>
          <a:ea typeface="宋体" panose="02010600030101010101" pitchFamily="2" charset="-122"/>
        </a:defRPr>
      </a:lvl4pPr>
      <a:lvl5pPr algn="l" rtl="0" fontAlgn="base">
        <a:spcBef>
          <a:spcPct val="0"/>
        </a:spcBef>
        <a:spcAft>
          <a:spcPct val="0"/>
        </a:spcAft>
        <a:defRPr kumimoji="1" sz="3600" b="1">
          <a:solidFill>
            <a:srgbClr val="006600"/>
          </a:solidFill>
          <a:latin typeface="Times New Roman" panose="02020603050405020304" pitchFamily="18" charset="0"/>
          <a:ea typeface="宋体" panose="02010600030101010101" pitchFamily="2" charset="-122"/>
        </a:defRPr>
      </a:lvl5pPr>
      <a:lvl6pPr marL="457200" algn="l" rtl="0" fontAlgn="base">
        <a:spcBef>
          <a:spcPct val="0"/>
        </a:spcBef>
        <a:spcAft>
          <a:spcPct val="0"/>
        </a:spcAft>
        <a:defRPr kumimoji="1" sz="3600" b="1">
          <a:solidFill>
            <a:srgbClr val="006600"/>
          </a:solidFill>
          <a:latin typeface="Times New Roman" panose="02020603050405020304" pitchFamily="18" charset="0"/>
          <a:ea typeface="宋体" panose="02010600030101010101" pitchFamily="2" charset="-122"/>
        </a:defRPr>
      </a:lvl6pPr>
      <a:lvl7pPr marL="914400" algn="l" rtl="0" fontAlgn="base">
        <a:spcBef>
          <a:spcPct val="0"/>
        </a:spcBef>
        <a:spcAft>
          <a:spcPct val="0"/>
        </a:spcAft>
        <a:defRPr kumimoji="1" sz="3600" b="1">
          <a:solidFill>
            <a:srgbClr val="006600"/>
          </a:solidFill>
          <a:latin typeface="Times New Roman" panose="02020603050405020304" pitchFamily="18" charset="0"/>
          <a:ea typeface="宋体" panose="02010600030101010101" pitchFamily="2" charset="-122"/>
        </a:defRPr>
      </a:lvl7pPr>
      <a:lvl8pPr marL="1371600" algn="l" rtl="0" fontAlgn="base">
        <a:spcBef>
          <a:spcPct val="0"/>
        </a:spcBef>
        <a:spcAft>
          <a:spcPct val="0"/>
        </a:spcAft>
        <a:defRPr kumimoji="1" sz="3600" b="1">
          <a:solidFill>
            <a:srgbClr val="006600"/>
          </a:solidFill>
          <a:latin typeface="Times New Roman" panose="02020603050405020304" pitchFamily="18" charset="0"/>
          <a:ea typeface="宋体" panose="02010600030101010101" pitchFamily="2" charset="-122"/>
        </a:defRPr>
      </a:lvl8pPr>
      <a:lvl9pPr marL="1828800" algn="l" rtl="0" fontAlgn="base">
        <a:spcBef>
          <a:spcPct val="0"/>
        </a:spcBef>
        <a:spcAft>
          <a:spcPct val="0"/>
        </a:spcAft>
        <a:defRPr kumimoji="1" sz="3600" b="1">
          <a:solidFill>
            <a:srgbClr val="006600"/>
          </a:solidFill>
          <a:latin typeface="Times New Roman" panose="02020603050405020304" pitchFamily="18" charset="0"/>
          <a:ea typeface="宋体" panose="02010600030101010101" pitchFamily="2" charset="-122"/>
        </a:defRPr>
      </a:lvl9pPr>
    </p:titleStyle>
    <p:bodyStyle>
      <a:lvl1pPr algn="l" rtl="0" fontAlgn="base">
        <a:spcBef>
          <a:spcPct val="20000"/>
        </a:spcBef>
        <a:spcAft>
          <a:spcPct val="0"/>
        </a:spcAft>
        <a:buClr>
          <a:schemeClr val="folHlink"/>
        </a:buClr>
        <a:buSzPct val="60000"/>
        <a:buFont typeface="Wingdings" panose="05000000000000000000" pitchFamily="2" charset="2"/>
        <a:buChar char="n"/>
        <a:defRPr kumimoji="1" sz="2400" b="1" kern="1200">
          <a:solidFill>
            <a:schemeClr val="tx1"/>
          </a:solidFill>
          <a:latin typeface="+mn-lt"/>
          <a:ea typeface="+mn-ea"/>
          <a:cs typeface="+mn-cs"/>
        </a:defRPr>
      </a:lvl1pPr>
      <a:lvl2pPr marL="765175" indent="-285750" algn="l" rtl="0" fontAlgn="base">
        <a:spcBef>
          <a:spcPct val="20000"/>
        </a:spcBef>
        <a:spcAft>
          <a:spcPct val="0"/>
        </a:spcAft>
        <a:buClr>
          <a:schemeClr val="hlink"/>
        </a:buClr>
        <a:buSzPct val="55000"/>
        <a:buFont typeface="Wingdings" panose="05000000000000000000" pitchFamily="2" charset="2"/>
        <a:buChar char="n"/>
        <a:defRPr kumimoji="1" sz="2800" b="1" kern="1200">
          <a:solidFill>
            <a:schemeClr val="tx1"/>
          </a:solidFill>
          <a:latin typeface="Tahoma" panose="020B0604030504040204" pitchFamily="34" charset="0"/>
          <a:ea typeface="+mj-ea"/>
          <a:cs typeface="+mn-cs"/>
        </a:defRPr>
      </a:lvl2pPr>
      <a:lvl3pPr marL="1184275" indent="-228600" algn="l" rtl="0" fontAlgn="base">
        <a:spcBef>
          <a:spcPct val="20000"/>
        </a:spcBef>
        <a:spcAft>
          <a:spcPct val="0"/>
        </a:spcAft>
        <a:buClr>
          <a:schemeClr val="folHlink"/>
        </a:buClr>
        <a:buSzPct val="50000"/>
        <a:buFont typeface="Wingdings" panose="05000000000000000000" pitchFamily="2" charset="2"/>
        <a:buChar char="n"/>
        <a:defRPr kumimoji="1" sz="2800" b="1" kern="1200">
          <a:solidFill>
            <a:schemeClr val="tx1"/>
          </a:solidFill>
          <a:latin typeface="Tahoma" panose="020B0604030504040204" pitchFamily="34" charset="0"/>
          <a:ea typeface="+mj-ea"/>
          <a:cs typeface="+mn-cs"/>
        </a:defRPr>
      </a:lvl3pPr>
      <a:lvl4pPr marL="1603375" indent="-228600" algn="l" rtl="0" fontAlgn="base">
        <a:spcBef>
          <a:spcPct val="20000"/>
        </a:spcBef>
        <a:spcAft>
          <a:spcPct val="0"/>
        </a:spcAft>
        <a:buClr>
          <a:schemeClr val="accent2"/>
        </a:buClr>
        <a:buSzPct val="55000"/>
        <a:buFont typeface="Wingdings" panose="05000000000000000000" pitchFamily="2" charset="2"/>
        <a:buChar char="n"/>
        <a:defRPr kumimoji="1" sz="2800" b="1" kern="1200">
          <a:solidFill>
            <a:schemeClr val="tx1"/>
          </a:solidFill>
          <a:latin typeface="Tahoma" panose="020B0604030504040204" pitchFamily="34" charset="0"/>
          <a:ea typeface="+mj-ea"/>
          <a:cs typeface="+mn-cs"/>
        </a:defRPr>
      </a:lvl4pPr>
      <a:lvl5pPr marL="2057400" indent="-228600" algn="l" rtl="0" fontAlgn="base">
        <a:spcBef>
          <a:spcPct val="20000"/>
        </a:spcBef>
        <a:spcAft>
          <a:spcPct val="0"/>
        </a:spcAft>
        <a:buClr>
          <a:schemeClr val="accent1"/>
        </a:buClr>
        <a:buSzPct val="50000"/>
        <a:buFont typeface="Wingdings" panose="05000000000000000000" pitchFamily="2" charset="2"/>
        <a:buChar char="n"/>
        <a:defRPr kumimoji="1" sz="2800" b="1" kern="1200">
          <a:solidFill>
            <a:schemeClr val="tx1"/>
          </a:solidFill>
          <a:latin typeface="Tahoma" panose="020B0604030504040204" pitchFamily="34" charset="0"/>
          <a:ea typeface="+mj-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33.wmf"/><Relationship Id="rId13" Type="http://schemas.openxmlformats.org/officeDocument/2006/relationships/oleObject" Target="../embeddings/oleObject44.bin"/><Relationship Id="rId3" Type="http://schemas.openxmlformats.org/officeDocument/2006/relationships/oleObject" Target="../embeddings/oleObject39.bin"/><Relationship Id="rId7" Type="http://schemas.openxmlformats.org/officeDocument/2006/relationships/oleObject" Target="../embeddings/oleObject41.bin"/><Relationship Id="rId12" Type="http://schemas.openxmlformats.org/officeDocument/2006/relationships/image" Target="../media/image44.wmf"/><Relationship Id="rId2" Type="http://schemas.openxmlformats.org/officeDocument/2006/relationships/slideLayout" Target="../slideLayouts/slideLayout2.xml"/><Relationship Id="rId16" Type="http://schemas.openxmlformats.org/officeDocument/2006/relationships/image" Target="../media/image46.wmf"/><Relationship Id="rId1" Type="http://schemas.openxmlformats.org/officeDocument/2006/relationships/vmlDrawing" Target="../drawings/vmlDrawing7.vml"/><Relationship Id="rId6" Type="http://schemas.openxmlformats.org/officeDocument/2006/relationships/image" Target="../media/image42.wmf"/><Relationship Id="rId11" Type="http://schemas.openxmlformats.org/officeDocument/2006/relationships/oleObject" Target="../embeddings/oleObject43.bin"/><Relationship Id="rId5" Type="http://schemas.openxmlformats.org/officeDocument/2006/relationships/oleObject" Target="../embeddings/oleObject40.bin"/><Relationship Id="rId15" Type="http://schemas.openxmlformats.org/officeDocument/2006/relationships/oleObject" Target="../embeddings/oleObject45.bin"/><Relationship Id="rId10" Type="http://schemas.openxmlformats.org/officeDocument/2006/relationships/image" Target="../media/image43.wmf"/><Relationship Id="rId4" Type="http://schemas.openxmlformats.org/officeDocument/2006/relationships/image" Target="../media/image41.wmf"/><Relationship Id="rId9" Type="http://schemas.openxmlformats.org/officeDocument/2006/relationships/oleObject" Target="../embeddings/oleObject42.bin"/><Relationship Id="rId14" Type="http://schemas.openxmlformats.org/officeDocument/2006/relationships/image" Target="../media/image45.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6.bin"/><Relationship Id="rId7" Type="http://schemas.openxmlformats.org/officeDocument/2006/relationships/image" Target="../media/image49.png"/><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48.wmf"/><Relationship Id="rId5" Type="http://schemas.openxmlformats.org/officeDocument/2006/relationships/oleObject" Target="../embeddings/oleObject47.bin"/><Relationship Id="rId4" Type="http://schemas.openxmlformats.org/officeDocument/2006/relationships/image" Target="../media/image47.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8.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51.wmf"/><Relationship Id="rId5" Type="http://schemas.openxmlformats.org/officeDocument/2006/relationships/oleObject" Target="../embeddings/oleObject49.bin"/><Relationship Id="rId4" Type="http://schemas.openxmlformats.org/officeDocument/2006/relationships/image" Target="../media/image50.wmf"/></Relationships>
</file>

<file path=ppt/slides/_rels/slide14.xml.rels><?xml version="1.0" encoding="UTF-8" standalone="yes"?>
<Relationships xmlns="http://schemas.openxmlformats.org/package/2006/relationships"><Relationship Id="rId8" Type="http://schemas.openxmlformats.org/officeDocument/2006/relationships/image" Target="../media/image54.wmf"/><Relationship Id="rId3" Type="http://schemas.openxmlformats.org/officeDocument/2006/relationships/oleObject" Target="../embeddings/oleObject50.bin"/><Relationship Id="rId7" Type="http://schemas.openxmlformats.org/officeDocument/2006/relationships/oleObject" Target="../embeddings/oleObject52.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53.wmf"/><Relationship Id="rId5" Type="http://schemas.openxmlformats.org/officeDocument/2006/relationships/oleObject" Target="../embeddings/oleObject51.bin"/><Relationship Id="rId4" Type="http://schemas.openxmlformats.org/officeDocument/2006/relationships/image" Target="../media/image52.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53.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56.wmf"/><Relationship Id="rId5" Type="http://schemas.openxmlformats.org/officeDocument/2006/relationships/oleObject" Target="../embeddings/oleObject54.bin"/><Relationship Id="rId4" Type="http://schemas.openxmlformats.org/officeDocument/2006/relationships/image" Target="../media/image55.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55.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58.wmf"/><Relationship Id="rId5" Type="http://schemas.openxmlformats.org/officeDocument/2006/relationships/oleObject" Target="../embeddings/oleObject56.bin"/><Relationship Id="rId4" Type="http://schemas.openxmlformats.org/officeDocument/2006/relationships/image" Target="../media/image57.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57.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60.wmf"/><Relationship Id="rId5" Type="http://schemas.openxmlformats.org/officeDocument/2006/relationships/oleObject" Target="../embeddings/oleObject58.bin"/><Relationship Id="rId4" Type="http://schemas.openxmlformats.org/officeDocument/2006/relationships/image" Target="../media/image59.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63.wmf"/><Relationship Id="rId3" Type="http://schemas.openxmlformats.org/officeDocument/2006/relationships/oleObject" Target="../embeddings/oleObject59.bin"/><Relationship Id="rId7" Type="http://schemas.openxmlformats.org/officeDocument/2006/relationships/oleObject" Target="../embeddings/oleObject61.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62.wmf"/><Relationship Id="rId5" Type="http://schemas.openxmlformats.org/officeDocument/2006/relationships/oleObject" Target="../embeddings/oleObject60.bin"/><Relationship Id="rId10" Type="http://schemas.openxmlformats.org/officeDocument/2006/relationships/image" Target="../media/image64.wmf"/><Relationship Id="rId4" Type="http://schemas.openxmlformats.org/officeDocument/2006/relationships/image" Target="../media/image61.wmf"/><Relationship Id="rId9" Type="http://schemas.openxmlformats.org/officeDocument/2006/relationships/oleObject" Target="../embeddings/oleObject62.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67.wmf"/><Relationship Id="rId13" Type="http://schemas.openxmlformats.org/officeDocument/2006/relationships/oleObject" Target="../embeddings/oleObject68.bin"/><Relationship Id="rId3" Type="http://schemas.openxmlformats.org/officeDocument/2006/relationships/oleObject" Target="../embeddings/oleObject63.bin"/><Relationship Id="rId7" Type="http://schemas.openxmlformats.org/officeDocument/2006/relationships/oleObject" Target="../embeddings/oleObject65.bin"/><Relationship Id="rId12" Type="http://schemas.openxmlformats.org/officeDocument/2006/relationships/image" Target="../media/image69.wmf"/><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66.wmf"/><Relationship Id="rId11" Type="http://schemas.openxmlformats.org/officeDocument/2006/relationships/oleObject" Target="../embeddings/oleObject67.bin"/><Relationship Id="rId5" Type="http://schemas.openxmlformats.org/officeDocument/2006/relationships/oleObject" Target="../embeddings/oleObject64.bin"/><Relationship Id="rId10" Type="http://schemas.openxmlformats.org/officeDocument/2006/relationships/image" Target="../media/image68.wmf"/><Relationship Id="rId4" Type="http://schemas.openxmlformats.org/officeDocument/2006/relationships/image" Target="../media/image65.wmf"/><Relationship Id="rId9" Type="http://schemas.openxmlformats.org/officeDocument/2006/relationships/oleObject" Target="../embeddings/oleObject66.bin"/><Relationship Id="rId14" Type="http://schemas.openxmlformats.org/officeDocument/2006/relationships/image" Target="../media/image70.wmf"/></Relationships>
</file>

<file path=ppt/slides/_rels/slide21.xml.rels><?xml version="1.0" encoding="UTF-8" standalone="yes"?>
<Relationships xmlns="http://schemas.openxmlformats.org/package/2006/relationships"><Relationship Id="rId8" Type="http://schemas.openxmlformats.org/officeDocument/2006/relationships/image" Target="../media/image73.wmf"/><Relationship Id="rId3" Type="http://schemas.openxmlformats.org/officeDocument/2006/relationships/oleObject" Target="../embeddings/oleObject69.bin"/><Relationship Id="rId7" Type="http://schemas.openxmlformats.org/officeDocument/2006/relationships/oleObject" Target="../embeddings/oleObject71.bin"/><Relationship Id="rId12" Type="http://schemas.openxmlformats.org/officeDocument/2006/relationships/image" Target="../media/image75.wmf"/><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image" Target="../media/image72.wmf"/><Relationship Id="rId11" Type="http://schemas.openxmlformats.org/officeDocument/2006/relationships/oleObject" Target="../embeddings/oleObject73.bin"/><Relationship Id="rId5" Type="http://schemas.openxmlformats.org/officeDocument/2006/relationships/oleObject" Target="../embeddings/oleObject70.bin"/><Relationship Id="rId10" Type="http://schemas.openxmlformats.org/officeDocument/2006/relationships/image" Target="../media/image74.wmf"/><Relationship Id="rId4" Type="http://schemas.openxmlformats.org/officeDocument/2006/relationships/image" Target="../media/image71.wmf"/><Relationship Id="rId9" Type="http://schemas.openxmlformats.org/officeDocument/2006/relationships/oleObject" Target="../embeddings/oleObject72.bin"/></Relationships>
</file>

<file path=ppt/slides/_rels/slide22.xml.rels><?xml version="1.0" encoding="UTF-8" standalone="yes"?>
<Relationships xmlns="http://schemas.openxmlformats.org/package/2006/relationships"><Relationship Id="rId8" Type="http://schemas.openxmlformats.org/officeDocument/2006/relationships/image" Target="../media/image78.wmf"/><Relationship Id="rId13" Type="http://schemas.openxmlformats.org/officeDocument/2006/relationships/oleObject" Target="../embeddings/oleObject79.bin"/><Relationship Id="rId18" Type="http://schemas.openxmlformats.org/officeDocument/2006/relationships/image" Target="../media/image83.wmf"/><Relationship Id="rId3" Type="http://schemas.openxmlformats.org/officeDocument/2006/relationships/oleObject" Target="../embeddings/oleObject74.bin"/><Relationship Id="rId7" Type="http://schemas.openxmlformats.org/officeDocument/2006/relationships/oleObject" Target="../embeddings/oleObject76.bin"/><Relationship Id="rId12" Type="http://schemas.openxmlformats.org/officeDocument/2006/relationships/image" Target="../media/image80.wmf"/><Relationship Id="rId17" Type="http://schemas.openxmlformats.org/officeDocument/2006/relationships/oleObject" Target="../embeddings/oleObject81.bin"/><Relationship Id="rId2" Type="http://schemas.openxmlformats.org/officeDocument/2006/relationships/slideLayout" Target="../slideLayouts/slideLayout2.xml"/><Relationship Id="rId16" Type="http://schemas.openxmlformats.org/officeDocument/2006/relationships/image" Target="../media/image82.wmf"/><Relationship Id="rId20" Type="http://schemas.openxmlformats.org/officeDocument/2006/relationships/image" Target="../media/image84.wmf"/><Relationship Id="rId1" Type="http://schemas.openxmlformats.org/officeDocument/2006/relationships/vmlDrawing" Target="../drawings/vmlDrawing17.vml"/><Relationship Id="rId6" Type="http://schemas.openxmlformats.org/officeDocument/2006/relationships/image" Target="../media/image77.wmf"/><Relationship Id="rId11" Type="http://schemas.openxmlformats.org/officeDocument/2006/relationships/oleObject" Target="../embeddings/oleObject78.bin"/><Relationship Id="rId5" Type="http://schemas.openxmlformats.org/officeDocument/2006/relationships/oleObject" Target="../embeddings/oleObject75.bin"/><Relationship Id="rId15" Type="http://schemas.openxmlformats.org/officeDocument/2006/relationships/oleObject" Target="../embeddings/oleObject80.bin"/><Relationship Id="rId10" Type="http://schemas.openxmlformats.org/officeDocument/2006/relationships/image" Target="../media/image79.wmf"/><Relationship Id="rId19" Type="http://schemas.openxmlformats.org/officeDocument/2006/relationships/oleObject" Target="../embeddings/oleObject82.bin"/><Relationship Id="rId4" Type="http://schemas.openxmlformats.org/officeDocument/2006/relationships/image" Target="../media/image76.wmf"/><Relationship Id="rId9" Type="http://schemas.openxmlformats.org/officeDocument/2006/relationships/oleObject" Target="../embeddings/oleObject77.bin"/><Relationship Id="rId14" Type="http://schemas.openxmlformats.org/officeDocument/2006/relationships/image" Target="../media/image81.wmf"/></Relationships>
</file>

<file path=ppt/slides/_rels/slide23.xml.rels><?xml version="1.0" encoding="UTF-8" standalone="yes"?>
<Relationships xmlns="http://schemas.openxmlformats.org/package/2006/relationships"><Relationship Id="rId8" Type="http://schemas.openxmlformats.org/officeDocument/2006/relationships/image" Target="../media/image87.wmf"/><Relationship Id="rId13" Type="http://schemas.openxmlformats.org/officeDocument/2006/relationships/oleObject" Target="../embeddings/oleObject88.bin"/><Relationship Id="rId3" Type="http://schemas.openxmlformats.org/officeDocument/2006/relationships/oleObject" Target="../embeddings/oleObject83.bin"/><Relationship Id="rId7" Type="http://schemas.openxmlformats.org/officeDocument/2006/relationships/oleObject" Target="../embeddings/oleObject85.bin"/><Relationship Id="rId12" Type="http://schemas.openxmlformats.org/officeDocument/2006/relationships/image" Target="../media/image89.wmf"/><Relationship Id="rId2" Type="http://schemas.openxmlformats.org/officeDocument/2006/relationships/slideLayout" Target="../slideLayouts/slideLayout2.xml"/><Relationship Id="rId16" Type="http://schemas.openxmlformats.org/officeDocument/2006/relationships/image" Target="../media/image90.wmf"/><Relationship Id="rId1" Type="http://schemas.openxmlformats.org/officeDocument/2006/relationships/vmlDrawing" Target="../drawings/vmlDrawing18.vml"/><Relationship Id="rId6" Type="http://schemas.openxmlformats.org/officeDocument/2006/relationships/image" Target="../media/image86.wmf"/><Relationship Id="rId11" Type="http://schemas.openxmlformats.org/officeDocument/2006/relationships/oleObject" Target="../embeddings/oleObject87.bin"/><Relationship Id="rId5" Type="http://schemas.openxmlformats.org/officeDocument/2006/relationships/oleObject" Target="../embeddings/oleObject84.bin"/><Relationship Id="rId15" Type="http://schemas.openxmlformats.org/officeDocument/2006/relationships/oleObject" Target="../embeddings/oleObject89.bin"/><Relationship Id="rId10" Type="http://schemas.openxmlformats.org/officeDocument/2006/relationships/image" Target="../media/image88.wmf"/><Relationship Id="rId4" Type="http://schemas.openxmlformats.org/officeDocument/2006/relationships/image" Target="../media/image85.wmf"/><Relationship Id="rId9" Type="http://schemas.openxmlformats.org/officeDocument/2006/relationships/oleObject" Target="../embeddings/oleObject86.bin"/><Relationship Id="rId14" Type="http://schemas.openxmlformats.org/officeDocument/2006/relationships/image" Target="../media/image79.wmf"/></Relationships>
</file>

<file path=ppt/slides/_rels/slide24.xml.rels><?xml version="1.0" encoding="UTF-8" standalone="yes"?>
<Relationships xmlns="http://schemas.openxmlformats.org/package/2006/relationships"><Relationship Id="rId8" Type="http://schemas.openxmlformats.org/officeDocument/2006/relationships/image" Target="../media/image92.wmf"/><Relationship Id="rId3" Type="http://schemas.openxmlformats.org/officeDocument/2006/relationships/oleObject" Target="../embeddings/oleObject90.bin"/><Relationship Id="rId7" Type="http://schemas.openxmlformats.org/officeDocument/2006/relationships/oleObject" Target="../embeddings/oleObject92.bin"/><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79.wmf"/><Relationship Id="rId5" Type="http://schemas.openxmlformats.org/officeDocument/2006/relationships/oleObject" Target="../embeddings/oleObject91.bin"/><Relationship Id="rId4" Type="http://schemas.openxmlformats.org/officeDocument/2006/relationships/image" Target="../media/image91.wmf"/></Relationships>
</file>

<file path=ppt/slides/_rels/slide25.xml.rels><?xml version="1.0" encoding="UTF-8" standalone="yes"?>
<Relationships xmlns="http://schemas.openxmlformats.org/package/2006/relationships"><Relationship Id="rId8" Type="http://schemas.openxmlformats.org/officeDocument/2006/relationships/image" Target="../media/image94.wmf"/><Relationship Id="rId3" Type="http://schemas.openxmlformats.org/officeDocument/2006/relationships/oleObject" Target="../embeddings/oleObject93.bin"/><Relationship Id="rId7" Type="http://schemas.openxmlformats.org/officeDocument/2006/relationships/oleObject" Target="../embeddings/oleObject95.bin"/><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image" Target="../media/image79.wmf"/><Relationship Id="rId5" Type="http://schemas.openxmlformats.org/officeDocument/2006/relationships/oleObject" Target="../embeddings/oleObject94.bin"/><Relationship Id="rId10" Type="http://schemas.openxmlformats.org/officeDocument/2006/relationships/image" Target="../media/image95.wmf"/><Relationship Id="rId4" Type="http://schemas.openxmlformats.org/officeDocument/2006/relationships/image" Target="../media/image93.wmf"/><Relationship Id="rId9" Type="http://schemas.openxmlformats.org/officeDocument/2006/relationships/oleObject" Target="../embeddings/oleObject96.bin"/></Relationships>
</file>

<file path=ppt/slides/_rels/slide26.xml.rels><?xml version="1.0" encoding="UTF-8" standalone="yes"?>
<Relationships xmlns="http://schemas.openxmlformats.org/package/2006/relationships"><Relationship Id="rId8" Type="http://schemas.openxmlformats.org/officeDocument/2006/relationships/image" Target="../media/image98.wmf"/><Relationship Id="rId13" Type="http://schemas.openxmlformats.org/officeDocument/2006/relationships/oleObject" Target="../embeddings/oleObject102.bin"/><Relationship Id="rId3" Type="http://schemas.openxmlformats.org/officeDocument/2006/relationships/oleObject" Target="../embeddings/oleObject97.bin"/><Relationship Id="rId7" Type="http://schemas.openxmlformats.org/officeDocument/2006/relationships/oleObject" Target="../embeddings/oleObject99.bin"/><Relationship Id="rId12" Type="http://schemas.openxmlformats.org/officeDocument/2006/relationships/image" Target="../media/image100.wmf"/><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image" Target="../media/image97.wmf"/><Relationship Id="rId11" Type="http://schemas.openxmlformats.org/officeDocument/2006/relationships/oleObject" Target="../embeddings/oleObject101.bin"/><Relationship Id="rId5" Type="http://schemas.openxmlformats.org/officeDocument/2006/relationships/oleObject" Target="../embeddings/oleObject98.bin"/><Relationship Id="rId10" Type="http://schemas.openxmlformats.org/officeDocument/2006/relationships/image" Target="../media/image99.wmf"/><Relationship Id="rId4" Type="http://schemas.openxmlformats.org/officeDocument/2006/relationships/image" Target="../media/image96.wmf"/><Relationship Id="rId9" Type="http://schemas.openxmlformats.org/officeDocument/2006/relationships/oleObject" Target="../embeddings/oleObject100.bin"/><Relationship Id="rId14" Type="http://schemas.openxmlformats.org/officeDocument/2006/relationships/image" Target="../media/image101.w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03.bin"/><Relationship Id="rId2" Type="http://schemas.openxmlformats.org/officeDocument/2006/relationships/slideLayout" Target="../slideLayouts/slideLayout2.xml"/><Relationship Id="rId1" Type="http://schemas.openxmlformats.org/officeDocument/2006/relationships/vmlDrawing" Target="../drawings/vmlDrawing22.vml"/><Relationship Id="rId5" Type="http://schemas.openxmlformats.org/officeDocument/2006/relationships/image" Target="../media/image102.png"/><Relationship Id="rId4" Type="http://schemas.openxmlformats.org/officeDocument/2006/relationships/image" Target="../media/image47.w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image" Target="../media/image105.wmf"/><Relationship Id="rId3" Type="http://schemas.openxmlformats.org/officeDocument/2006/relationships/oleObject" Target="../embeddings/oleObject104.bin"/><Relationship Id="rId7" Type="http://schemas.openxmlformats.org/officeDocument/2006/relationships/oleObject" Target="../embeddings/oleObject106.bin"/><Relationship Id="rId12" Type="http://schemas.openxmlformats.org/officeDocument/2006/relationships/image" Target="../media/image107.wmf"/><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image" Target="../media/image104.wmf"/><Relationship Id="rId11" Type="http://schemas.openxmlformats.org/officeDocument/2006/relationships/oleObject" Target="../embeddings/oleObject108.bin"/><Relationship Id="rId5" Type="http://schemas.openxmlformats.org/officeDocument/2006/relationships/oleObject" Target="../embeddings/oleObject105.bin"/><Relationship Id="rId10" Type="http://schemas.openxmlformats.org/officeDocument/2006/relationships/image" Target="../media/image106.wmf"/><Relationship Id="rId4" Type="http://schemas.openxmlformats.org/officeDocument/2006/relationships/image" Target="../media/image103.wmf"/><Relationship Id="rId9" Type="http://schemas.openxmlformats.org/officeDocument/2006/relationships/oleObject" Target="../embeddings/oleObject107.bin"/></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30.xml.rels><?xml version="1.0" encoding="UTF-8" standalone="yes"?>
<Relationships xmlns="http://schemas.openxmlformats.org/package/2006/relationships"><Relationship Id="rId8" Type="http://schemas.openxmlformats.org/officeDocument/2006/relationships/image" Target="../media/image109.wmf"/><Relationship Id="rId13" Type="http://schemas.openxmlformats.org/officeDocument/2006/relationships/oleObject" Target="../embeddings/oleObject114.bin"/><Relationship Id="rId3" Type="http://schemas.openxmlformats.org/officeDocument/2006/relationships/oleObject" Target="../embeddings/oleObject109.bin"/><Relationship Id="rId7" Type="http://schemas.openxmlformats.org/officeDocument/2006/relationships/oleObject" Target="../embeddings/oleObject111.bin"/><Relationship Id="rId12" Type="http://schemas.openxmlformats.org/officeDocument/2006/relationships/image" Target="../media/image111.wmf"/><Relationship Id="rId2" Type="http://schemas.openxmlformats.org/officeDocument/2006/relationships/slideLayout" Target="../slideLayouts/slideLayout2.xml"/><Relationship Id="rId1" Type="http://schemas.openxmlformats.org/officeDocument/2006/relationships/vmlDrawing" Target="../drawings/vmlDrawing24.vml"/><Relationship Id="rId6" Type="http://schemas.openxmlformats.org/officeDocument/2006/relationships/image" Target="../media/image108.wmf"/><Relationship Id="rId11" Type="http://schemas.openxmlformats.org/officeDocument/2006/relationships/oleObject" Target="../embeddings/oleObject113.bin"/><Relationship Id="rId5" Type="http://schemas.openxmlformats.org/officeDocument/2006/relationships/oleObject" Target="../embeddings/oleObject110.bin"/><Relationship Id="rId10" Type="http://schemas.openxmlformats.org/officeDocument/2006/relationships/image" Target="../media/image110.wmf"/><Relationship Id="rId4" Type="http://schemas.openxmlformats.org/officeDocument/2006/relationships/image" Target="../media/image96.wmf"/><Relationship Id="rId9" Type="http://schemas.openxmlformats.org/officeDocument/2006/relationships/oleObject" Target="../embeddings/oleObject112.bin"/><Relationship Id="rId14" Type="http://schemas.openxmlformats.org/officeDocument/2006/relationships/image" Target="../media/image112.wmf"/></Relationships>
</file>

<file path=ppt/slides/_rels/slide31.xml.rels><?xml version="1.0" encoding="UTF-8" standalone="yes"?>
<Relationships xmlns="http://schemas.openxmlformats.org/package/2006/relationships"><Relationship Id="rId8" Type="http://schemas.openxmlformats.org/officeDocument/2006/relationships/image" Target="../media/image114.wmf"/><Relationship Id="rId3" Type="http://schemas.openxmlformats.org/officeDocument/2006/relationships/oleObject" Target="../embeddings/oleObject115.bin"/><Relationship Id="rId7" Type="http://schemas.openxmlformats.org/officeDocument/2006/relationships/oleObject" Target="../embeddings/oleObject117.bin"/><Relationship Id="rId2" Type="http://schemas.openxmlformats.org/officeDocument/2006/relationships/slideLayout" Target="../slideLayouts/slideLayout2.xml"/><Relationship Id="rId1" Type="http://schemas.openxmlformats.org/officeDocument/2006/relationships/vmlDrawing" Target="../drawings/vmlDrawing25.vml"/><Relationship Id="rId6" Type="http://schemas.openxmlformats.org/officeDocument/2006/relationships/image" Target="../media/image113.wmf"/><Relationship Id="rId5" Type="http://schemas.openxmlformats.org/officeDocument/2006/relationships/oleObject" Target="../embeddings/oleObject116.bin"/><Relationship Id="rId10" Type="http://schemas.openxmlformats.org/officeDocument/2006/relationships/image" Target="../media/image115.wmf"/><Relationship Id="rId4" Type="http://schemas.openxmlformats.org/officeDocument/2006/relationships/image" Target="../media/image96.wmf"/><Relationship Id="rId9" Type="http://schemas.openxmlformats.org/officeDocument/2006/relationships/oleObject" Target="../embeddings/oleObject118.bin"/></Relationships>
</file>

<file path=ppt/slides/_rels/slide32.xml.rels><?xml version="1.0" encoding="UTF-8" standalone="yes"?>
<Relationships xmlns="http://schemas.openxmlformats.org/package/2006/relationships"><Relationship Id="rId8" Type="http://schemas.openxmlformats.org/officeDocument/2006/relationships/image" Target="../media/image118.wmf"/><Relationship Id="rId13" Type="http://schemas.openxmlformats.org/officeDocument/2006/relationships/oleObject" Target="../embeddings/oleObject124.bin"/><Relationship Id="rId18" Type="http://schemas.openxmlformats.org/officeDocument/2006/relationships/image" Target="../media/image123.wmf"/><Relationship Id="rId3" Type="http://schemas.openxmlformats.org/officeDocument/2006/relationships/oleObject" Target="../embeddings/oleObject119.bin"/><Relationship Id="rId7" Type="http://schemas.openxmlformats.org/officeDocument/2006/relationships/oleObject" Target="../embeddings/oleObject121.bin"/><Relationship Id="rId12" Type="http://schemas.openxmlformats.org/officeDocument/2006/relationships/image" Target="../media/image120.wmf"/><Relationship Id="rId17" Type="http://schemas.openxmlformats.org/officeDocument/2006/relationships/oleObject" Target="../embeddings/oleObject126.bin"/><Relationship Id="rId2" Type="http://schemas.openxmlformats.org/officeDocument/2006/relationships/slideLayout" Target="../slideLayouts/slideLayout2.xml"/><Relationship Id="rId16" Type="http://schemas.openxmlformats.org/officeDocument/2006/relationships/image" Target="../media/image122.wmf"/><Relationship Id="rId1" Type="http://schemas.openxmlformats.org/officeDocument/2006/relationships/vmlDrawing" Target="../drawings/vmlDrawing26.vml"/><Relationship Id="rId6" Type="http://schemas.openxmlformats.org/officeDocument/2006/relationships/image" Target="../media/image117.wmf"/><Relationship Id="rId11" Type="http://schemas.openxmlformats.org/officeDocument/2006/relationships/oleObject" Target="../embeddings/oleObject123.bin"/><Relationship Id="rId5" Type="http://schemas.openxmlformats.org/officeDocument/2006/relationships/oleObject" Target="../embeddings/oleObject120.bin"/><Relationship Id="rId15" Type="http://schemas.openxmlformats.org/officeDocument/2006/relationships/oleObject" Target="../embeddings/oleObject125.bin"/><Relationship Id="rId10" Type="http://schemas.openxmlformats.org/officeDocument/2006/relationships/image" Target="../media/image119.wmf"/><Relationship Id="rId4" Type="http://schemas.openxmlformats.org/officeDocument/2006/relationships/image" Target="../media/image116.wmf"/><Relationship Id="rId9" Type="http://schemas.openxmlformats.org/officeDocument/2006/relationships/oleObject" Target="../embeddings/oleObject122.bin"/><Relationship Id="rId14" Type="http://schemas.openxmlformats.org/officeDocument/2006/relationships/image" Target="../media/image121.wmf"/></Relationships>
</file>

<file path=ppt/slides/_rels/slide33.xml.rels><?xml version="1.0" encoding="UTF-8" standalone="yes"?>
<Relationships xmlns="http://schemas.openxmlformats.org/package/2006/relationships"><Relationship Id="rId8" Type="http://schemas.openxmlformats.org/officeDocument/2006/relationships/image" Target="../media/image126.wmf"/><Relationship Id="rId3" Type="http://schemas.openxmlformats.org/officeDocument/2006/relationships/oleObject" Target="../embeddings/oleObject127.bin"/><Relationship Id="rId7" Type="http://schemas.openxmlformats.org/officeDocument/2006/relationships/oleObject" Target="../embeddings/oleObject129.bin"/><Relationship Id="rId2" Type="http://schemas.openxmlformats.org/officeDocument/2006/relationships/slideLayout" Target="../slideLayouts/slideLayout2.xml"/><Relationship Id="rId1" Type="http://schemas.openxmlformats.org/officeDocument/2006/relationships/vmlDrawing" Target="../drawings/vmlDrawing27.vml"/><Relationship Id="rId6" Type="http://schemas.openxmlformats.org/officeDocument/2006/relationships/image" Target="../media/image125.wmf"/><Relationship Id="rId5" Type="http://schemas.openxmlformats.org/officeDocument/2006/relationships/oleObject" Target="../embeddings/oleObject128.bin"/><Relationship Id="rId4" Type="http://schemas.openxmlformats.org/officeDocument/2006/relationships/image" Target="../media/image124.wmf"/></Relationships>
</file>

<file path=ppt/slides/_rels/slide34.xml.rels><?xml version="1.0" encoding="UTF-8" standalone="yes"?>
<Relationships xmlns="http://schemas.openxmlformats.org/package/2006/relationships"><Relationship Id="rId3" Type="http://schemas.openxmlformats.org/officeDocument/2006/relationships/image" Target="../media/image128.png"/><Relationship Id="rId2" Type="http://schemas.openxmlformats.org/officeDocument/2006/relationships/slideLayout" Target="../slideLayouts/slideLayout2.xml"/><Relationship Id="rId1" Type="http://schemas.openxmlformats.org/officeDocument/2006/relationships/vmlDrawing" Target="../drawings/vmlDrawing28.vml"/><Relationship Id="rId5" Type="http://schemas.openxmlformats.org/officeDocument/2006/relationships/image" Target="../media/image127.wmf"/><Relationship Id="rId4" Type="http://schemas.openxmlformats.org/officeDocument/2006/relationships/oleObject" Target="../embeddings/oleObject130.bin"/></Relationships>
</file>

<file path=ppt/slides/_rels/slide35.xml.rels><?xml version="1.0" encoding="UTF-8" standalone="yes"?>
<Relationships xmlns="http://schemas.openxmlformats.org/package/2006/relationships"><Relationship Id="rId8" Type="http://schemas.openxmlformats.org/officeDocument/2006/relationships/image" Target="../media/image131.wmf"/><Relationship Id="rId3" Type="http://schemas.openxmlformats.org/officeDocument/2006/relationships/oleObject" Target="../embeddings/oleObject131.bin"/><Relationship Id="rId7" Type="http://schemas.openxmlformats.org/officeDocument/2006/relationships/oleObject" Target="../embeddings/oleObject133.bin"/><Relationship Id="rId2" Type="http://schemas.openxmlformats.org/officeDocument/2006/relationships/slideLayout" Target="../slideLayouts/slideLayout2.xml"/><Relationship Id="rId1" Type="http://schemas.openxmlformats.org/officeDocument/2006/relationships/vmlDrawing" Target="../drawings/vmlDrawing29.vml"/><Relationship Id="rId6" Type="http://schemas.openxmlformats.org/officeDocument/2006/relationships/image" Target="../media/image130.wmf"/><Relationship Id="rId5" Type="http://schemas.openxmlformats.org/officeDocument/2006/relationships/oleObject" Target="../embeddings/oleObject132.bin"/><Relationship Id="rId4" Type="http://schemas.openxmlformats.org/officeDocument/2006/relationships/image" Target="../media/image129.wmf"/></Relationships>
</file>

<file path=ppt/slides/_rels/slide4.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3.bin"/><Relationship Id="rId7" Type="http://schemas.openxmlformats.org/officeDocument/2006/relationships/oleObject" Target="../embeddings/oleObject5.bin"/><Relationship Id="rId12" Type="http://schemas.openxmlformats.org/officeDocument/2006/relationships/image" Target="../media/image8.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wmf"/><Relationship Id="rId11" Type="http://schemas.openxmlformats.org/officeDocument/2006/relationships/oleObject" Target="../embeddings/oleObject7.bin"/><Relationship Id="rId5" Type="http://schemas.openxmlformats.org/officeDocument/2006/relationships/oleObject" Target="../embeddings/oleObject4.bin"/><Relationship Id="rId10" Type="http://schemas.openxmlformats.org/officeDocument/2006/relationships/image" Target="../media/image7.wmf"/><Relationship Id="rId4" Type="http://schemas.openxmlformats.org/officeDocument/2006/relationships/image" Target="../media/image4.wmf"/><Relationship Id="rId9" Type="http://schemas.openxmlformats.org/officeDocument/2006/relationships/oleObject" Target="../embeddings/oleObject6.bin"/></Relationships>
</file>

<file path=ppt/slides/_rels/slide5.xml.rels><?xml version="1.0" encoding="UTF-8" standalone="yes"?>
<Relationships xmlns="http://schemas.openxmlformats.org/package/2006/relationships"><Relationship Id="rId13" Type="http://schemas.openxmlformats.org/officeDocument/2006/relationships/oleObject" Target="../embeddings/oleObject13.bin"/><Relationship Id="rId18" Type="http://schemas.openxmlformats.org/officeDocument/2006/relationships/image" Target="../media/image16.wmf"/><Relationship Id="rId26" Type="http://schemas.openxmlformats.org/officeDocument/2006/relationships/oleObject" Target="../embeddings/oleObject19.bin"/><Relationship Id="rId39" Type="http://schemas.openxmlformats.org/officeDocument/2006/relationships/image" Target="../media/image26.wmf"/><Relationship Id="rId21" Type="http://schemas.openxmlformats.org/officeDocument/2006/relationships/image" Target="../media/image17.wmf"/><Relationship Id="rId34" Type="http://schemas.openxmlformats.org/officeDocument/2006/relationships/oleObject" Target="../embeddings/oleObject23.bin"/><Relationship Id="rId7" Type="http://schemas.openxmlformats.org/officeDocument/2006/relationships/oleObject" Target="../embeddings/oleObject10.bin"/><Relationship Id="rId12" Type="http://schemas.openxmlformats.org/officeDocument/2006/relationships/image" Target="../media/image13.wmf"/><Relationship Id="rId17" Type="http://schemas.openxmlformats.org/officeDocument/2006/relationships/oleObject" Target="../embeddings/oleObject15.bin"/><Relationship Id="rId25" Type="http://schemas.openxmlformats.org/officeDocument/2006/relationships/image" Target="../media/image19.wmf"/><Relationship Id="rId33" Type="http://schemas.openxmlformats.org/officeDocument/2006/relationships/image" Target="../media/image23.wmf"/><Relationship Id="rId38" Type="http://schemas.openxmlformats.org/officeDocument/2006/relationships/oleObject" Target="../embeddings/oleObject25.bin"/><Relationship Id="rId2" Type="http://schemas.openxmlformats.org/officeDocument/2006/relationships/slideLayout" Target="../slideLayouts/slideLayout2.xml"/><Relationship Id="rId16" Type="http://schemas.openxmlformats.org/officeDocument/2006/relationships/image" Target="../media/image15.wmf"/><Relationship Id="rId20" Type="http://schemas.openxmlformats.org/officeDocument/2006/relationships/oleObject" Target="../embeddings/oleObject16.bin"/><Relationship Id="rId29" Type="http://schemas.openxmlformats.org/officeDocument/2006/relationships/image" Target="../media/image21.wmf"/><Relationship Id="rId1" Type="http://schemas.openxmlformats.org/officeDocument/2006/relationships/vmlDrawing" Target="../drawings/vmlDrawing3.vml"/><Relationship Id="rId6" Type="http://schemas.openxmlformats.org/officeDocument/2006/relationships/image" Target="../media/image10.wmf"/><Relationship Id="rId11" Type="http://schemas.openxmlformats.org/officeDocument/2006/relationships/oleObject" Target="../embeddings/oleObject12.bin"/><Relationship Id="rId24" Type="http://schemas.openxmlformats.org/officeDocument/2006/relationships/oleObject" Target="../embeddings/oleObject18.bin"/><Relationship Id="rId32" Type="http://schemas.openxmlformats.org/officeDocument/2006/relationships/oleObject" Target="../embeddings/oleObject22.bin"/><Relationship Id="rId37" Type="http://schemas.openxmlformats.org/officeDocument/2006/relationships/image" Target="../media/image25.wmf"/><Relationship Id="rId40" Type="http://schemas.openxmlformats.org/officeDocument/2006/relationships/oleObject" Target="../embeddings/oleObject26.bin"/><Relationship Id="rId5" Type="http://schemas.openxmlformats.org/officeDocument/2006/relationships/oleObject" Target="../embeddings/oleObject9.bin"/><Relationship Id="rId15" Type="http://schemas.openxmlformats.org/officeDocument/2006/relationships/oleObject" Target="../embeddings/oleObject14.bin"/><Relationship Id="rId23" Type="http://schemas.openxmlformats.org/officeDocument/2006/relationships/image" Target="../media/image18.wmf"/><Relationship Id="rId28" Type="http://schemas.openxmlformats.org/officeDocument/2006/relationships/oleObject" Target="../embeddings/oleObject20.bin"/><Relationship Id="rId36" Type="http://schemas.openxmlformats.org/officeDocument/2006/relationships/oleObject" Target="../embeddings/oleObject24.bin"/><Relationship Id="rId10" Type="http://schemas.openxmlformats.org/officeDocument/2006/relationships/image" Target="../media/image12.wmf"/><Relationship Id="rId19" Type="http://schemas.openxmlformats.org/officeDocument/2006/relationships/image" Target="../media/image27.png"/><Relationship Id="rId31" Type="http://schemas.openxmlformats.org/officeDocument/2006/relationships/image" Target="../media/image22.wmf"/><Relationship Id="rId4" Type="http://schemas.openxmlformats.org/officeDocument/2006/relationships/image" Target="../media/image9.wmf"/><Relationship Id="rId9" Type="http://schemas.openxmlformats.org/officeDocument/2006/relationships/oleObject" Target="../embeddings/oleObject11.bin"/><Relationship Id="rId14" Type="http://schemas.openxmlformats.org/officeDocument/2006/relationships/image" Target="../media/image14.wmf"/><Relationship Id="rId22" Type="http://schemas.openxmlformats.org/officeDocument/2006/relationships/oleObject" Target="../embeddings/oleObject17.bin"/><Relationship Id="rId27" Type="http://schemas.openxmlformats.org/officeDocument/2006/relationships/image" Target="../media/image20.wmf"/><Relationship Id="rId30" Type="http://schemas.openxmlformats.org/officeDocument/2006/relationships/oleObject" Target="../embeddings/oleObject21.bin"/><Relationship Id="rId35" Type="http://schemas.openxmlformats.org/officeDocument/2006/relationships/image" Target="../media/image24.wmf"/><Relationship Id="rId8" Type="http://schemas.openxmlformats.org/officeDocument/2006/relationships/image" Target="../media/image11.wmf"/><Relationship Id="rId3" Type="http://schemas.openxmlformats.org/officeDocument/2006/relationships/oleObject" Target="../embeddings/oleObject8.bin"/></Relationships>
</file>

<file path=ppt/slides/_rels/slide6.xml.rels><?xml version="1.0" encoding="UTF-8" standalone="yes"?>
<Relationships xmlns="http://schemas.openxmlformats.org/package/2006/relationships"><Relationship Id="rId8" Type="http://schemas.openxmlformats.org/officeDocument/2006/relationships/image" Target="../media/image30.wmf"/><Relationship Id="rId13" Type="http://schemas.openxmlformats.org/officeDocument/2006/relationships/oleObject" Target="../embeddings/oleObject32.bin"/><Relationship Id="rId3" Type="http://schemas.openxmlformats.org/officeDocument/2006/relationships/oleObject" Target="../embeddings/oleObject27.bin"/><Relationship Id="rId7" Type="http://schemas.openxmlformats.org/officeDocument/2006/relationships/oleObject" Target="../embeddings/oleObject29.bin"/><Relationship Id="rId12" Type="http://schemas.openxmlformats.org/officeDocument/2006/relationships/image" Target="../media/image32.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29.wmf"/><Relationship Id="rId11" Type="http://schemas.openxmlformats.org/officeDocument/2006/relationships/oleObject" Target="../embeddings/oleObject31.bin"/><Relationship Id="rId5" Type="http://schemas.openxmlformats.org/officeDocument/2006/relationships/oleObject" Target="../embeddings/oleObject28.bin"/><Relationship Id="rId10" Type="http://schemas.openxmlformats.org/officeDocument/2006/relationships/image" Target="../media/image31.wmf"/><Relationship Id="rId4" Type="http://schemas.openxmlformats.org/officeDocument/2006/relationships/image" Target="../media/image28.wmf"/><Relationship Id="rId9" Type="http://schemas.openxmlformats.org/officeDocument/2006/relationships/oleObject" Target="../embeddings/oleObject30.bin"/><Relationship Id="rId14" Type="http://schemas.openxmlformats.org/officeDocument/2006/relationships/image" Target="../media/image33.wmf"/></Relationships>
</file>

<file path=ppt/slides/_rels/slide7.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3.bin"/><Relationship Id="rId7" Type="http://schemas.openxmlformats.org/officeDocument/2006/relationships/image" Target="../media/image36.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34.bin"/><Relationship Id="rId5" Type="http://schemas.openxmlformats.org/officeDocument/2006/relationships/image" Target="../media/image37.png"/><Relationship Id="rId4" Type="http://schemas.openxmlformats.org/officeDocument/2006/relationships/image" Target="../media/image35.wmf"/></Relationships>
</file>

<file path=ppt/slides/_rels/slide9.xml.rels><?xml version="1.0" encoding="UTF-8" standalone="yes"?>
<Relationships xmlns="http://schemas.openxmlformats.org/package/2006/relationships"><Relationship Id="rId8" Type="http://schemas.openxmlformats.org/officeDocument/2006/relationships/image" Target="../media/image40.wmf"/><Relationship Id="rId3" Type="http://schemas.openxmlformats.org/officeDocument/2006/relationships/oleObject" Target="../embeddings/oleObject35.bin"/><Relationship Id="rId7"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39.wmf"/><Relationship Id="rId5" Type="http://schemas.openxmlformats.org/officeDocument/2006/relationships/oleObject" Target="../embeddings/oleObject36.bin"/><Relationship Id="rId10" Type="http://schemas.openxmlformats.org/officeDocument/2006/relationships/image" Target="../media/image33.wmf"/><Relationship Id="rId4" Type="http://schemas.openxmlformats.org/officeDocument/2006/relationships/image" Target="../media/image38.wmf"/><Relationship Id="rId9" Type="http://schemas.openxmlformats.org/officeDocument/2006/relationships/oleObject" Target="../embeddings/oleObject38.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9298" name="Rectangle 2"/>
          <p:cNvSpPr>
            <a:spLocks noGrp="1" noChangeArrowheads="1"/>
          </p:cNvSpPr>
          <p:nvPr>
            <p:ph type="ctrTitle"/>
          </p:nvPr>
        </p:nvSpPr>
        <p:spPr>
          <a:xfrm>
            <a:off x="296466" y="1434566"/>
            <a:ext cx="3025031" cy="1015663"/>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spAutoFit/>
          </a:bodyPr>
          <a:lstStyle/>
          <a:p>
            <a:r>
              <a:rPr lang="zh-CN" altLang="en-US" sz="6000" b="0" dirty="0" smtClean="0">
                <a:solidFill>
                  <a:schemeClr val="tx1"/>
                </a:solidFill>
                <a:ea typeface="黑体" panose="02010609060101010101" pitchFamily="49" charset="-122"/>
              </a:rPr>
              <a:t>第二讲</a:t>
            </a:r>
            <a:endParaRPr lang="zh-CN" altLang="en-US" sz="6000" b="0" dirty="0">
              <a:solidFill>
                <a:schemeClr val="tx1"/>
              </a:solidFill>
              <a:ea typeface="黑体" panose="02010609060101010101" pitchFamily="49" charset="-122"/>
            </a:endParaRPr>
          </a:p>
        </p:txBody>
      </p:sp>
      <p:sp>
        <p:nvSpPr>
          <p:cNvPr id="1079299" name="Rectangle 3"/>
          <p:cNvSpPr>
            <a:spLocks noChangeArrowheads="1"/>
          </p:cNvSpPr>
          <p:nvPr/>
        </p:nvSpPr>
        <p:spPr bwMode="auto">
          <a:xfrm>
            <a:off x="231775" y="3042353"/>
            <a:ext cx="8531225" cy="10156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zh-CN" altLang="en-US" sz="6000" dirty="0" smtClean="0">
                <a:solidFill>
                  <a:srgbClr val="0000FF"/>
                </a:solidFill>
                <a:latin typeface="Times New Roman" panose="02020603050405020304" pitchFamily="18" charset="0"/>
                <a:ea typeface="黑体" panose="02010609060101010101" pitchFamily="49" charset="-122"/>
              </a:rPr>
              <a:t>常微分方程数值</a:t>
            </a:r>
            <a:r>
              <a:rPr lang="zh-CN" altLang="en-US" sz="6000" dirty="0">
                <a:solidFill>
                  <a:srgbClr val="0000FF"/>
                </a:solidFill>
                <a:latin typeface="Times New Roman" panose="02020603050405020304" pitchFamily="18" charset="0"/>
                <a:ea typeface="黑体" panose="02010609060101010101" pitchFamily="49" charset="-122"/>
              </a:rPr>
              <a:t>求解</a:t>
            </a:r>
          </a:p>
        </p:txBody>
      </p:sp>
      <p:sp>
        <p:nvSpPr>
          <p:cNvPr id="1079301" name="Line 5"/>
          <p:cNvSpPr>
            <a:spLocks noChangeShapeType="1"/>
          </p:cNvSpPr>
          <p:nvPr/>
        </p:nvSpPr>
        <p:spPr bwMode="auto">
          <a:xfrm>
            <a:off x="323850" y="2492375"/>
            <a:ext cx="3167063" cy="0"/>
          </a:xfrm>
          <a:prstGeom prst="line">
            <a:avLst/>
          </a:prstGeom>
          <a:noFill/>
          <a:ln w="57150">
            <a:solidFill>
              <a:schemeClr val="hlink"/>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pic>
        <p:nvPicPr>
          <p:cNvPr id="10" name="图片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9" y="16913"/>
            <a:ext cx="3421677" cy="678239"/>
          </a:xfrm>
          <a:prstGeom prst="rect">
            <a:avLst/>
          </a:prstGeom>
        </p:spPr>
      </p:pic>
      <p:sp>
        <p:nvSpPr>
          <p:cNvPr id="8" name="Rectangle 4"/>
          <p:cNvSpPr>
            <a:spLocks noChangeArrowheads="1"/>
          </p:cNvSpPr>
          <p:nvPr/>
        </p:nvSpPr>
        <p:spPr bwMode="auto">
          <a:xfrm>
            <a:off x="1835697" y="4365625"/>
            <a:ext cx="7163842"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Aft>
                <a:spcPct val="20000"/>
              </a:spcAft>
            </a:pPr>
            <a:r>
              <a:rPr lang="en-US" altLang="zh-CN" sz="4000" b="1" dirty="0">
                <a:solidFill>
                  <a:srgbClr val="0000FF"/>
                </a:solidFill>
                <a:latin typeface="Times New Roman" panose="02020603050405020304" pitchFamily="18" charset="0"/>
                <a:ea typeface="黑体" panose="02010609060101010101" pitchFamily="49" charset="-122"/>
              </a:rPr>
              <a:t>—— </a:t>
            </a:r>
            <a:r>
              <a:rPr lang="en-US" altLang="zh-CN" sz="4000" b="1" dirty="0" smtClean="0">
                <a:latin typeface="Times New Roman" panose="02020603050405020304" pitchFamily="18" charset="0"/>
                <a:ea typeface="黑体" panose="02010609060101010101" pitchFamily="49" charset="-122"/>
              </a:rPr>
              <a:t>Euler </a:t>
            </a:r>
            <a:r>
              <a:rPr lang="zh-CN" altLang="en-US" sz="4000" b="1" dirty="0" smtClean="0">
                <a:latin typeface="Times New Roman" panose="02020603050405020304" pitchFamily="18" charset="0"/>
                <a:ea typeface="黑体" panose="02010609060101010101" pitchFamily="49" charset="-122"/>
              </a:rPr>
              <a:t>法与 </a:t>
            </a:r>
            <a:r>
              <a:rPr lang="en-US" altLang="zh-CN" sz="4000" b="1" dirty="0" smtClean="0">
                <a:latin typeface="Times New Roman" panose="02020603050405020304" pitchFamily="18" charset="0"/>
                <a:ea typeface="黑体" panose="02010609060101010101" pitchFamily="49" charset="-122"/>
              </a:rPr>
              <a:t>R-K </a:t>
            </a:r>
            <a:r>
              <a:rPr lang="zh-CN" altLang="en-US" sz="4000" b="1" dirty="0" smtClean="0">
                <a:latin typeface="Times New Roman" panose="02020603050405020304" pitchFamily="18" charset="0"/>
                <a:ea typeface="黑体" panose="02010609060101010101" pitchFamily="49" charset="-122"/>
              </a:rPr>
              <a:t>法</a:t>
            </a:r>
            <a:endParaRPr lang="zh-CN" altLang="en-US" sz="4000" b="1" dirty="0">
              <a:latin typeface="Times New Roman" panose="02020603050405020304" pitchFamily="18" charset="0"/>
              <a:ea typeface="黑体" panose="02010609060101010101" pitchFamily="49" charset="-122"/>
            </a:endParaRPr>
          </a:p>
          <a:p>
            <a:pPr>
              <a:spcAft>
                <a:spcPct val="20000"/>
              </a:spcAft>
            </a:pPr>
            <a:r>
              <a:rPr lang="en-US" altLang="zh-CN" sz="4000" b="1" dirty="0">
                <a:solidFill>
                  <a:srgbClr val="0000FF"/>
                </a:solidFill>
                <a:latin typeface="Times New Roman" panose="02020603050405020304" pitchFamily="18" charset="0"/>
                <a:ea typeface="黑体" panose="02010609060101010101" pitchFamily="49" charset="-122"/>
              </a:rPr>
              <a:t>—— </a:t>
            </a:r>
            <a:r>
              <a:rPr lang="zh-CN" altLang="en-US" sz="4000" b="1" dirty="0" smtClean="0">
                <a:latin typeface="Times New Roman" panose="02020603050405020304" pitchFamily="18" charset="0"/>
                <a:ea typeface="黑体" panose="02010609060101010101" pitchFamily="49" charset="-122"/>
              </a:rPr>
              <a:t>常微分方程</a:t>
            </a:r>
            <a:r>
              <a:rPr lang="zh-CN" altLang="en-US" sz="4000" b="1" dirty="0">
                <a:latin typeface="Times New Roman" panose="02020603050405020304" pitchFamily="18" charset="0"/>
                <a:ea typeface="黑体" panose="02010609060101010101" pitchFamily="49" charset="-122"/>
              </a:rPr>
              <a:t>组与高阶方程</a:t>
            </a:r>
          </a:p>
        </p:txBody>
      </p:sp>
    </p:spTree>
    <p:extLst>
      <p:ext uri="{BB962C8B-B14F-4D97-AF65-F5344CB8AC3E}">
        <p14:creationId xmlns:p14="http://schemas.microsoft.com/office/powerpoint/2010/main" val="18104672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灯片编号占位符 5"/>
          <p:cNvSpPr>
            <a:spLocks noGrp="1"/>
          </p:cNvSpPr>
          <p:nvPr>
            <p:ph type="sldNum" sz="quarter" idx="12"/>
          </p:nvPr>
        </p:nvSpPr>
        <p:spPr/>
        <p:txBody>
          <a:bodyPr/>
          <a:lstStyle/>
          <a:p>
            <a:fld id="{6E6CD7DB-C015-43AF-AE6E-4BCBA7C443E2}" type="slidenum">
              <a:rPr lang="zh-CN" altLang="en-US"/>
              <a:pPr/>
              <a:t>10</a:t>
            </a:fld>
            <a:endParaRPr lang="en-US" altLang="zh-CN"/>
          </a:p>
        </p:txBody>
      </p:sp>
      <p:sp>
        <p:nvSpPr>
          <p:cNvPr id="1067035" name="Rectangle 27"/>
          <p:cNvSpPr>
            <a:spLocks noChangeArrowheads="1"/>
          </p:cNvSpPr>
          <p:nvPr/>
        </p:nvSpPr>
        <p:spPr bwMode="auto">
          <a:xfrm>
            <a:off x="684211" y="5328226"/>
            <a:ext cx="8064500" cy="1223963"/>
          </a:xfrm>
          <a:prstGeom prst="rect">
            <a:avLst/>
          </a:prstGeom>
          <a:solidFill>
            <a:schemeClr val="accent1">
              <a:alpha val="23000"/>
            </a:schemeClr>
          </a:solidFill>
          <a:ln w="127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67010" name="Rectangle 2"/>
          <p:cNvSpPr>
            <a:spLocks noChangeArrowheads="1"/>
          </p:cNvSpPr>
          <p:nvPr/>
        </p:nvSpPr>
        <p:spPr bwMode="auto">
          <a:xfrm>
            <a:off x="641351" y="1794451"/>
            <a:ext cx="7561262" cy="2087563"/>
          </a:xfrm>
          <a:prstGeom prst="rect">
            <a:avLst/>
          </a:prstGeom>
          <a:solidFill>
            <a:schemeClr val="accent1">
              <a:alpha val="23000"/>
            </a:schemeClr>
          </a:solidFill>
          <a:ln w="127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67011" name="Rectangle 3"/>
          <p:cNvSpPr>
            <a:spLocks noGrp="1" noChangeArrowheads="1"/>
          </p:cNvSpPr>
          <p:nvPr>
            <p:ph type="title"/>
          </p:nvPr>
        </p:nvSpPr>
        <p:spPr>
          <a:xfrm>
            <a:off x="323850" y="188913"/>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zh-CN" altLang="en-US">
                <a:solidFill>
                  <a:srgbClr val="993300"/>
                </a:solidFill>
              </a:rPr>
              <a:t>改进的</a:t>
            </a:r>
            <a:r>
              <a:rPr lang="en-US" altLang="zh-CN">
                <a:solidFill>
                  <a:srgbClr val="993300"/>
                </a:solidFill>
              </a:rPr>
              <a:t>Euler</a:t>
            </a:r>
            <a:r>
              <a:rPr lang="zh-CN" altLang="en-US">
                <a:solidFill>
                  <a:srgbClr val="993300"/>
                </a:solidFill>
              </a:rPr>
              <a:t>法</a:t>
            </a:r>
          </a:p>
        </p:txBody>
      </p:sp>
      <p:sp>
        <p:nvSpPr>
          <p:cNvPr id="1067013" name="Rectangle 5"/>
          <p:cNvSpPr>
            <a:spLocks noChangeArrowheads="1"/>
          </p:cNvSpPr>
          <p:nvPr/>
        </p:nvSpPr>
        <p:spPr bwMode="auto">
          <a:xfrm>
            <a:off x="323850" y="1138815"/>
            <a:ext cx="82819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Clr>
                <a:schemeClr val="hlink"/>
              </a:buClr>
              <a:buFont typeface="Wingdings" panose="05000000000000000000" pitchFamily="2" charset="2"/>
              <a:buChar char="l"/>
            </a:pPr>
            <a:r>
              <a:rPr lang="zh-CN" altLang="en-US" b="1">
                <a:latin typeface="Times New Roman" panose="02020603050405020304" pitchFamily="18" charset="0"/>
                <a:ea typeface="黑体" panose="02010609060101010101" pitchFamily="49" charset="-122"/>
              </a:rPr>
              <a:t> 先用 </a:t>
            </a:r>
            <a:r>
              <a:rPr lang="en-US" altLang="zh-CN" b="1">
                <a:latin typeface="Times New Roman" panose="02020603050405020304" pitchFamily="18" charset="0"/>
                <a:ea typeface="黑体" panose="02010609060101010101" pitchFamily="49" charset="-122"/>
              </a:rPr>
              <a:t>Euler </a:t>
            </a:r>
            <a:r>
              <a:rPr lang="zh-CN" altLang="en-US" b="1">
                <a:latin typeface="Times New Roman" panose="02020603050405020304" pitchFamily="18" charset="0"/>
                <a:ea typeface="黑体" panose="02010609060101010101" pitchFamily="49" charset="-122"/>
              </a:rPr>
              <a:t>法计算出 </a:t>
            </a:r>
            <a:r>
              <a:rPr lang="en-US" altLang="zh-CN" b="1" i="1">
                <a:latin typeface="Times New Roman" panose="02020603050405020304" pitchFamily="18" charset="0"/>
                <a:ea typeface="黑体" panose="02010609060101010101" pitchFamily="49" charset="-122"/>
              </a:rPr>
              <a:t>y</a:t>
            </a:r>
            <a:r>
              <a:rPr lang="en-US" altLang="zh-CN" b="1" i="1" baseline="-25000">
                <a:latin typeface="Times New Roman" panose="02020603050405020304" pitchFamily="18" charset="0"/>
                <a:ea typeface="黑体" panose="02010609060101010101" pitchFamily="49" charset="-122"/>
              </a:rPr>
              <a:t>k</a:t>
            </a:r>
            <a:r>
              <a:rPr lang="en-US" altLang="zh-CN" b="1" baseline="-25000">
                <a:latin typeface="Times New Roman" panose="02020603050405020304" pitchFamily="18" charset="0"/>
                <a:ea typeface="黑体" panose="02010609060101010101" pitchFamily="49" charset="-122"/>
              </a:rPr>
              <a:t>+1</a:t>
            </a:r>
            <a:r>
              <a:rPr lang="en-US" altLang="zh-CN" b="1">
                <a:latin typeface="Times New Roman" panose="02020603050405020304" pitchFamily="18" charset="0"/>
                <a:ea typeface="黑体" panose="02010609060101010101" pitchFamily="49" charset="-122"/>
              </a:rPr>
              <a:t> </a:t>
            </a:r>
            <a:r>
              <a:rPr lang="zh-CN" altLang="en-US" b="1">
                <a:latin typeface="Times New Roman" panose="02020603050405020304" pitchFamily="18" charset="0"/>
                <a:ea typeface="黑体" panose="02010609060101010101" pitchFamily="49" charset="-122"/>
              </a:rPr>
              <a:t>的近似值，然后代入后端项中</a:t>
            </a:r>
          </a:p>
        </p:txBody>
      </p:sp>
      <p:graphicFrame>
        <p:nvGraphicFramePr>
          <p:cNvPr id="1067020" name="Object 12"/>
          <p:cNvGraphicFramePr>
            <a:graphicFrameLocks noChangeAspect="1"/>
          </p:cNvGraphicFramePr>
          <p:nvPr>
            <p:extLst>
              <p:ext uri="{D42A27DB-BD31-4B8C-83A1-F6EECF244321}">
                <p14:modId xmlns:p14="http://schemas.microsoft.com/office/powerpoint/2010/main" val="909174195"/>
              </p:ext>
            </p:extLst>
          </p:nvPr>
        </p:nvGraphicFramePr>
        <p:xfrm>
          <a:off x="857251" y="2369126"/>
          <a:ext cx="7207250" cy="873125"/>
        </p:xfrm>
        <a:graphic>
          <a:graphicData uri="http://schemas.openxmlformats.org/presentationml/2006/ole">
            <mc:AlternateContent xmlns:mc="http://schemas.openxmlformats.org/markup-compatibility/2006">
              <mc:Choice xmlns:v="urn:schemas-microsoft-com:vml" Requires="v">
                <p:oleObj spid="_x0000_s1067204" name="Equation" r:id="rId3" imgW="2882880" imgH="393480" progId="Equation.DSMT4">
                  <p:embed/>
                </p:oleObj>
              </mc:Choice>
              <mc:Fallback>
                <p:oleObj name="Equation" r:id="rId3" imgW="2882880" imgH="393480" progId="Equation.DSMT4">
                  <p:embed/>
                  <p:pic>
                    <p:nvPicPr>
                      <p:cNvPr id="0" name="Object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7251" y="2369126"/>
                        <a:ext cx="7207250" cy="873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67023" name="Object 15"/>
          <p:cNvGraphicFramePr>
            <a:graphicFrameLocks noChangeAspect="1"/>
          </p:cNvGraphicFramePr>
          <p:nvPr>
            <p:extLst>
              <p:ext uri="{D42A27DB-BD31-4B8C-83A1-F6EECF244321}">
                <p14:modId xmlns:p14="http://schemas.microsoft.com/office/powerpoint/2010/main" val="3299369447"/>
              </p:ext>
            </p:extLst>
          </p:nvPr>
        </p:nvGraphicFramePr>
        <p:xfrm>
          <a:off x="784226" y="1865889"/>
          <a:ext cx="5443537" cy="561975"/>
        </p:xfrm>
        <a:graphic>
          <a:graphicData uri="http://schemas.openxmlformats.org/presentationml/2006/ole">
            <mc:AlternateContent xmlns:mc="http://schemas.openxmlformats.org/markup-compatibility/2006">
              <mc:Choice xmlns:v="urn:schemas-microsoft-com:vml" Requires="v">
                <p:oleObj spid="_x0000_s1067205" name="Equation" r:id="rId5" imgW="1955520" imgH="228600" progId="Equation.DSMT4">
                  <p:embed/>
                </p:oleObj>
              </mc:Choice>
              <mc:Fallback>
                <p:oleObj name="Equation" r:id="rId5" imgW="1955520" imgH="228600" progId="Equation.DSMT4">
                  <p:embed/>
                  <p:pic>
                    <p:nvPicPr>
                      <p:cNvPr id="0" name="Object 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4226" y="1865889"/>
                        <a:ext cx="5443537" cy="561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67024" name="Object 16"/>
          <p:cNvGraphicFramePr>
            <a:graphicFrameLocks noChangeAspect="1"/>
          </p:cNvGraphicFramePr>
          <p:nvPr>
            <p:extLst>
              <p:ext uri="{D42A27DB-BD31-4B8C-83A1-F6EECF244321}">
                <p14:modId xmlns:p14="http://schemas.microsoft.com/office/powerpoint/2010/main" val="4070199683"/>
              </p:ext>
            </p:extLst>
          </p:nvPr>
        </p:nvGraphicFramePr>
        <p:xfrm>
          <a:off x="5394326" y="3377189"/>
          <a:ext cx="2794000" cy="420687"/>
        </p:xfrm>
        <a:graphic>
          <a:graphicData uri="http://schemas.openxmlformats.org/presentationml/2006/ole">
            <mc:AlternateContent xmlns:mc="http://schemas.openxmlformats.org/markup-compatibility/2006">
              <mc:Choice xmlns:v="urn:schemas-microsoft-com:vml" Requires="v">
                <p:oleObj spid="_x0000_s1067206" name="Equation" r:id="rId7" imgW="1117440" imgH="190440" progId="Equation.DSMT4">
                  <p:embed/>
                </p:oleObj>
              </mc:Choice>
              <mc:Fallback>
                <p:oleObj name="Equation" r:id="rId7" imgW="1117440" imgH="190440" progId="Equation.DSMT4">
                  <p:embed/>
                  <p:pic>
                    <p:nvPicPr>
                      <p:cNvPr id="0" name="Object 1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94326" y="3377189"/>
                        <a:ext cx="2794000" cy="420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67025" name="Rectangle 17"/>
          <p:cNvSpPr>
            <a:spLocks noChangeArrowheads="1"/>
          </p:cNvSpPr>
          <p:nvPr/>
        </p:nvSpPr>
        <p:spPr bwMode="auto">
          <a:xfrm>
            <a:off x="5969001" y="3953451"/>
            <a:ext cx="2552700" cy="466725"/>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b="1">
                <a:solidFill>
                  <a:srgbClr val="0000FF"/>
                </a:solidFill>
                <a:latin typeface="Times New Roman" panose="02020603050405020304" pitchFamily="18" charset="0"/>
                <a:ea typeface="黑体" panose="02010609060101010101" pitchFamily="49" charset="-122"/>
              </a:rPr>
              <a:t>改进的 </a:t>
            </a:r>
            <a:r>
              <a:rPr lang="en-US" altLang="zh-CN" b="1">
                <a:solidFill>
                  <a:srgbClr val="0000FF"/>
                </a:solidFill>
                <a:latin typeface="Times New Roman" panose="02020603050405020304" pitchFamily="18" charset="0"/>
                <a:ea typeface="黑体" panose="02010609060101010101" pitchFamily="49" charset="-122"/>
              </a:rPr>
              <a:t>Euler </a:t>
            </a:r>
            <a:r>
              <a:rPr lang="zh-CN" altLang="en-US" b="1">
                <a:solidFill>
                  <a:srgbClr val="0000FF"/>
                </a:solidFill>
                <a:latin typeface="Times New Roman" panose="02020603050405020304" pitchFamily="18" charset="0"/>
                <a:ea typeface="黑体" panose="02010609060101010101" pitchFamily="49" charset="-122"/>
              </a:rPr>
              <a:t>法</a:t>
            </a:r>
          </a:p>
        </p:txBody>
      </p:sp>
      <p:sp>
        <p:nvSpPr>
          <p:cNvPr id="1067026" name="Rectangle 18"/>
          <p:cNvSpPr>
            <a:spLocks noChangeArrowheads="1"/>
          </p:cNvSpPr>
          <p:nvPr/>
        </p:nvSpPr>
        <p:spPr bwMode="auto">
          <a:xfrm>
            <a:off x="539749" y="4259838"/>
            <a:ext cx="54721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Clr>
                <a:schemeClr val="hlink"/>
              </a:buClr>
              <a:buFont typeface="Wingdings" panose="05000000000000000000" pitchFamily="2" charset="2"/>
              <a:buChar char="l"/>
            </a:pPr>
            <a:r>
              <a:rPr lang="zh-CN" altLang="en-US" b="1" dirty="0">
                <a:latin typeface="Times New Roman" panose="02020603050405020304" pitchFamily="18" charset="0"/>
                <a:ea typeface="黑体" panose="02010609060101010101" pitchFamily="49" charset="-122"/>
              </a:rPr>
              <a:t> 第一步称为</a:t>
            </a:r>
            <a:r>
              <a:rPr lang="zh-CN" altLang="en-US" b="1" dirty="0" smtClean="0">
                <a:solidFill>
                  <a:srgbClr val="0000FF"/>
                </a:solidFill>
                <a:latin typeface="Times New Roman" panose="02020603050405020304" pitchFamily="18" charset="0"/>
                <a:ea typeface="黑体" panose="02010609060101010101" pitchFamily="49" charset="-122"/>
              </a:rPr>
              <a:t>预估</a:t>
            </a:r>
            <a:r>
              <a:rPr lang="zh-CN" altLang="en-US" b="1" dirty="0" smtClean="0">
                <a:latin typeface="Times New Roman" panose="02020603050405020304" pitchFamily="18" charset="0"/>
                <a:ea typeface="黑体" panose="02010609060101010101" pitchFamily="49" charset="-122"/>
              </a:rPr>
              <a:t>，</a:t>
            </a:r>
            <a:r>
              <a:rPr lang="zh-CN" altLang="en-US" b="1" dirty="0">
                <a:latin typeface="Times New Roman" panose="02020603050405020304" pitchFamily="18" charset="0"/>
                <a:ea typeface="黑体" panose="02010609060101010101" pitchFamily="49" charset="-122"/>
              </a:rPr>
              <a:t>第二步称为</a:t>
            </a:r>
            <a:r>
              <a:rPr lang="zh-CN" altLang="en-US" b="1" dirty="0">
                <a:solidFill>
                  <a:srgbClr val="0000FF"/>
                </a:solidFill>
                <a:latin typeface="Times New Roman" panose="02020603050405020304" pitchFamily="18" charset="0"/>
                <a:ea typeface="黑体" panose="02010609060101010101" pitchFamily="49" charset="-122"/>
              </a:rPr>
              <a:t>校正</a:t>
            </a:r>
          </a:p>
        </p:txBody>
      </p:sp>
      <p:sp>
        <p:nvSpPr>
          <p:cNvPr id="1067027" name="Rectangle 19"/>
          <p:cNvSpPr>
            <a:spLocks noChangeArrowheads="1"/>
          </p:cNvSpPr>
          <p:nvPr/>
        </p:nvSpPr>
        <p:spPr bwMode="auto">
          <a:xfrm>
            <a:off x="539748" y="4824989"/>
            <a:ext cx="54721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Clr>
                <a:schemeClr val="hlink"/>
              </a:buClr>
              <a:buFont typeface="Wingdings" panose="05000000000000000000" pitchFamily="2" charset="2"/>
              <a:buChar char="l"/>
            </a:pPr>
            <a:r>
              <a:rPr lang="zh-CN" altLang="en-US" b="1">
                <a:latin typeface="Times New Roman" panose="02020603050405020304" pitchFamily="18" charset="0"/>
                <a:ea typeface="黑体" panose="02010609060101010101" pitchFamily="49" charset="-122"/>
              </a:rPr>
              <a:t> 通常也写为：</a:t>
            </a:r>
            <a:endParaRPr lang="zh-CN" altLang="en-US" b="1">
              <a:solidFill>
                <a:srgbClr val="0000FF"/>
              </a:solidFill>
              <a:latin typeface="Times New Roman" panose="02020603050405020304" pitchFamily="18" charset="0"/>
              <a:ea typeface="黑体" panose="02010609060101010101" pitchFamily="49" charset="-122"/>
            </a:endParaRPr>
          </a:p>
        </p:txBody>
      </p:sp>
      <p:graphicFrame>
        <p:nvGraphicFramePr>
          <p:cNvPr id="1067028" name="Object 20"/>
          <p:cNvGraphicFramePr>
            <a:graphicFrameLocks noChangeAspect="1"/>
          </p:cNvGraphicFramePr>
          <p:nvPr>
            <p:extLst>
              <p:ext uri="{D42A27DB-BD31-4B8C-83A1-F6EECF244321}">
                <p14:modId xmlns:p14="http://schemas.microsoft.com/office/powerpoint/2010/main" val="3161301516"/>
              </p:ext>
            </p:extLst>
          </p:nvPr>
        </p:nvGraphicFramePr>
        <p:xfrm>
          <a:off x="1763711" y="6048951"/>
          <a:ext cx="2490787" cy="508000"/>
        </p:xfrm>
        <a:graphic>
          <a:graphicData uri="http://schemas.openxmlformats.org/presentationml/2006/ole">
            <mc:AlternateContent xmlns:mc="http://schemas.openxmlformats.org/markup-compatibility/2006">
              <mc:Choice xmlns:v="urn:schemas-microsoft-com:vml" Requires="v">
                <p:oleObj spid="_x0000_s1067207" name="Equation" r:id="rId9" imgW="990360" imgH="228600" progId="Equation.DSMT4">
                  <p:embed/>
                </p:oleObj>
              </mc:Choice>
              <mc:Fallback>
                <p:oleObj name="Equation" r:id="rId9" imgW="990360" imgH="228600" progId="Equation.DSMT4">
                  <p:embed/>
                  <p:pic>
                    <p:nvPicPr>
                      <p:cNvPr id="0" name="Object 2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63711" y="6048951"/>
                        <a:ext cx="2490787"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67029" name="Object 21"/>
          <p:cNvGraphicFramePr>
            <a:graphicFrameLocks noChangeAspect="1"/>
          </p:cNvGraphicFramePr>
          <p:nvPr>
            <p:extLst>
              <p:ext uri="{D42A27DB-BD31-4B8C-83A1-F6EECF244321}">
                <p14:modId xmlns:p14="http://schemas.microsoft.com/office/powerpoint/2010/main" val="2718581312"/>
              </p:ext>
            </p:extLst>
          </p:nvPr>
        </p:nvGraphicFramePr>
        <p:xfrm>
          <a:off x="692974" y="5251233"/>
          <a:ext cx="4000500" cy="874712"/>
        </p:xfrm>
        <a:graphic>
          <a:graphicData uri="http://schemas.openxmlformats.org/presentationml/2006/ole">
            <mc:AlternateContent xmlns:mc="http://schemas.openxmlformats.org/markup-compatibility/2006">
              <mc:Choice xmlns:v="urn:schemas-microsoft-com:vml" Requires="v">
                <p:oleObj spid="_x0000_s1067208" name="Equation" r:id="rId11" imgW="1600200" imgH="393480" progId="Equation.DSMT4">
                  <p:embed/>
                </p:oleObj>
              </mc:Choice>
              <mc:Fallback>
                <p:oleObj name="Equation" r:id="rId11" imgW="1600200" imgH="393480" progId="Equation.DSMT4">
                  <p:embed/>
                  <p:pic>
                    <p:nvPicPr>
                      <p:cNvPr id="0" name="Object 21"/>
                      <p:cNvPicPr>
                        <a:picLocks noChangeAspect="1" noChangeArrowheads="1"/>
                      </p:cNvPicPr>
                      <p:nvPr/>
                    </p:nvPicPr>
                    <p:blipFill>
                      <a:blip r:embed="rId12"/>
                      <a:srcRect/>
                      <a:stretch>
                        <a:fillRect/>
                      </a:stretch>
                    </p:blipFill>
                    <p:spPr bwMode="auto">
                      <a:xfrm>
                        <a:off x="692974" y="5251233"/>
                        <a:ext cx="4000500" cy="874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67030" name="Object 22"/>
          <p:cNvGraphicFramePr>
            <a:graphicFrameLocks noChangeAspect="1"/>
          </p:cNvGraphicFramePr>
          <p:nvPr>
            <p:extLst>
              <p:ext uri="{D42A27DB-BD31-4B8C-83A1-F6EECF244321}">
                <p14:modId xmlns:p14="http://schemas.microsoft.com/office/powerpoint/2010/main" val="3316279416"/>
              </p:ext>
            </p:extLst>
          </p:nvPr>
        </p:nvGraphicFramePr>
        <p:xfrm>
          <a:off x="4300536" y="6048951"/>
          <a:ext cx="4181475" cy="508000"/>
        </p:xfrm>
        <a:graphic>
          <a:graphicData uri="http://schemas.openxmlformats.org/presentationml/2006/ole">
            <mc:AlternateContent xmlns:mc="http://schemas.openxmlformats.org/markup-compatibility/2006">
              <mc:Choice xmlns:v="urn:schemas-microsoft-com:vml" Requires="v">
                <p:oleObj spid="_x0000_s1067209" name="Equation" r:id="rId13" imgW="1663560" imgH="228600" progId="Equation.DSMT4">
                  <p:embed/>
                </p:oleObj>
              </mc:Choice>
              <mc:Fallback>
                <p:oleObj name="Equation" r:id="rId13" imgW="1663560" imgH="228600" progId="Equation.DSMT4">
                  <p:embed/>
                  <p:pic>
                    <p:nvPicPr>
                      <p:cNvPr id="0" name="Object 2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300536" y="6048951"/>
                        <a:ext cx="4181475"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67032" name="Object 24"/>
          <p:cNvGraphicFramePr>
            <a:graphicFrameLocks noChangeAspect="1"/>
          </p:cNvGraphicFramePr>
          <p:nvPr>
            <p:extLst>
              <p:ext uri="{D42A27DB-BD31-4B8C-83A1-F6EECF244321}">
                <p14:modId xmlns:p14="http://schemas.microsoft.com/office/powerpoint/2010/main" val="2737456344"/>
              </p:ext>
            </p:extLst>
          </p:nvPr>
        </p:nvGraphicFramePr>
        <p:xfrm>
          <a:off x="6227761" y="5472689"/>
          <a:ext cx="2170112" cy="508000"/>
        </p:xfrm>
        <a:graphic>
          <a:graphicData uri="http://schemas.openxmlformats.org/presentationml/2006/ole">
            <mc:AlternateContent xmlns:mc="http://schemas.openxmlformats.org/markup-compatibility/2006">
              <mc:Choice xmlns:v="urn:schemas-microsoft-com:vml" Requires="v">
                <p:oleObj spid="_x0000_s1067210" name="Equation" r:id="rId15" imgW="863280" imgH="228600" progId="Equation.DSMT4">
                  <p:embed/>
                </p:oleObj>
              </mc:Choice>
              <mc:Fallback>
                <p:oleObj name="Equation" r:id="rId15" imgW="863280" imgH="228600" progId="Equation.DSMT4">
                  <p:embed/>
                  <p:pic>
                    <p:nvPicPr>
                      <p:cNvPr id="0" name="Object 2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227761" y="5472689"/>
                        <a:ext cx="2170112" cy="508000"/>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67034" name="Rectangle 26"/>
          <p:cNvSpPr>
            <a:spLocks noChangeArrowheads="1"/>
          </p:cNvSpPr>
          <p:nvPr/>
        </p:nvSpPr>
        <p:spPr bwMode="auto">
          <a:xfrm>
            <a:off x="684211" y="6048951"/>
            <a:ext cx="11033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b="1">
                <a:latin typeface="Times New Roman" panose="02020603050405020304" pitchFamily="18" charset="0"/>
                <a:ea typeface="黑体" panose="02010609060101010101" pitchFamily="49" charset="-122"/>
              </a:rPr>
              <a:t>其中：</a:t>
            </a:r>
          </a:p>
        </p:txBody>
      </p:sp>
      <p:sp>
        <p:nvSpPr>
          <p:cNvPr id="21" name="AutoShape 10"/>
          <p:cNvSpPr>
            <a:spLocks noChangeArrowheads="1"/>
          </p:cNvSpPr>
          <p:nvPr/>
        </p:nvSpPr>
        <p:spPr bwMode="auto">
          <a:xfrm>
            <a:off x="179388" y="188913"/>
            <a:ext cx="3425416" cy="647700"/>
          </a:xfrm>
          <a:prstGeom prst="roundRect">
            <a:avLst>
              <a:gd name="adj" fmla="val 16667"/>
            </a:avLst>
          </a:prstGeom>
          <a:solidFill>
            <a:schemeClr val="accent2">
              <a:alpha val="20000"/>
            </a:schemeClr>
          </a:solidFill>
          <a:ln w="57150" cmpd="thickThin" algn="ctr">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endParaRPr lang="zh-CN" altLang="en-US" sz="2800" b="1" dirty="0">
              <a:latin typeface="Times New Roman" panose="02020603050405020304" pitchFamily="18" charset="0"/>
              <a:ea typeface="黑体" panose="02010609060101010101" pitchFamily="49" charset="-122"/>
            </a:endParaRPr>
          </a:p>
        </p:txBody>
      </p:sp>
    </p:spTree>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灯片编号占位符 5"/>
          <p:cNvSpPr>
            <a:spLocks noGrp="1"/>
          </p:cNvSpPr>
          <p:nvPr>
            <p:ph type="sldNum" sz="quarter" idx="12"/>
          </p:nvPr>
        </p:nvSpPr>
        <p:spPr/>
        <p:txBody>
          <a:bodyPr/>
          <a:lstStyle/>
          <a:p>
            <a:fld id="{1C5ABE8D-2084-4938-960C-CDDB3DFA2D25}" type="slidenum">
              <a:rPr lang="zh-CN" altLang="en-US"/>
              <a:pPr/>
              <a:t>11</a:t>
            </a:fld>
            <a:endParaRPr lang="en-US" altLang="zh-CN"/>
          </a:p>
        </p:txBody>
      </p:sp>
      <p:sp>
        <p:nvSpPr>
          <p:cNvPr id="1068035" name="Rectangle 3"/>
          <p:cNvSpPr>
            <a:spLocks noGrp="1" noChangeArrowheads="1"/>
          </p:cNvSpPr>
          <p:nvPr>
            <p:ph type="title"/>
          </p:nvPr>
        </p:nvSpPr>
        <p:spPr>
          <a:xfrm>
            <a:off x="323850" y="188913"/>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zh-CN" altLang="en-US">
                <a:solidFill>
                  <a:srgbClr val="993300"/>
                </a:solidFill>
              </a:rPr>
              <a:t>举例</a:t>
            </a:r>
          </a:p>
        </p:txBody>
      </p:sp>
      <p:sp>
        <p:nvSpPr>
          <p:cNvPr id="1068043" name="Text Box 11"/>
          <p:cNvSpPr txBox="1">
            <a:spLocks noChangeArrowheads="1"/>
          </p:cNvSpPr>
          <p:nvPr/>
        </p:nvSpPr>
        <p:spPr bwMode="auto">
          <a:xfrm>
            <a:off x="250825" y="981075"/>
            <a:ext cx="7772400" cy="604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rgbClr val="FF3300"/>
              </a:buClr>
              <a:buFont typeface="Wingdings" panose="05000000000000000000" pitchFamily="2" charset="2"/>
              <a:buNone/>
            </a:pPr>
            <a:r>
              <a:rPr lang="zh-CN" altLang="en-US" sz="2800" b="1">
                <a:solidFill>
                  <a:srgbClr val="0000FF"/>
                </a:solidFill>
                <a:latin typeface="Times New Roman" panose="02020603050405020304" pitchFamily="18" charset="0"/>
                <a:ea typeface="黑体" panose="02010609060101010101" pitchFamily="49" charset="-122"/>
              </a:rPr>
              <a:t>例：</a:t>
            </a:r>
            <a:r>
              <a:rPr lang="zh-CN" altLang="en-US" sz="2800" b="1">
                <a:latin typeface="Times New Roman" panose="02020603050405020304" pitchFamily="18" charset="0"/>
                <a:ea typeface="黑体" panose="02010609060101010101" pitchFamily="49" charset="-122"/>
              </a:rPr>
              <a:t>用 </a:t>
            </a:r>
            <a:r>
              <a:rPr lang="en-US" altLang="zh-CN" sz="2800" b="1">
                <a:latin typeface="Times New Roman" panose="02020603050405020304" pitchFamily="18" charset="0"/>
                <a:ea typeface="黑体" panose="02010609060101010101" pitchFamily="49" charset="-122"/>
              </a:rPr>
              <a:t>Euler </a:t>
            </a:r>
            <a:r>
              <a:rPr lang="zh-CN" altLang="en-US" sz="2800" b="1">
                <a:latin typeface="Times New Roman" panose="02020603050405020304" pitchFamily="18" charset="0"/>
                <a:ea typeface="黑体" panose="02010609060101010101" pitchFamily="49" charset="-122"/>
              </a:rPr>
              <a:t>法和改进的 </a:t>
            </a:r>
            <a:r>
              <a:rPr lang="en-US" altLang="zh-CN" sz="2800" b="1">
                <a:latin typeface="Times New Roman" panose="02020603050405020304" pitchFamily="18" charset="0"/>
                <a:ea typeface="黑体" panose="02010609060101010101" pitchFamily="49" charset="-122"/>
              </a:rPr>
              <a:t>Euler </a:t>
            </a:r>
            <a:r>
              <a:rPr lang="zh-CN" altLang="en-US" sz="2800" b="1">
                <a:latin typeface="Times New Roman" panose="02020603050405020304" pitchFamily="18" charset="0"/>
                <a:ea typeface="黑体" panose="02010609060101010101" pitchFamily="49" charset="-122"/>
              </a:rPr>
              <a:t>法解初值问题</a:t>
            </a:r>
            <a:endParaRPr lang="en-US" altLang="zh-CN" sz="2800" b="1">
              <a:latin typeface="Times New Roman" panose="02020603050405020304" pitchFamily="18" charset="0"/>
              <a:ea typeface="黑体" panose="02010609060101010101" pitchFamily="49" charset="-122"/>
            </a:endParaRPr>
          </a:p>
        </p:txBody>
      </p:sp>
      <p:graphicFrame>
        <p:nvGraphicFramePr>
          <p:cNvPr id="1068044" name="Object 12"/>
          <p:cNvGraphicFramePr>
            <a:graphicFrameLocks noChangeAspect="1"/>
          </p:cNvGraphicFramePr>
          <p:nvPr>
            <p:extLst>
              <p:ext uri="{D42A27DB-BD31-4B8C-83A1-F6EECF244321}">
                <p14:modId xmlns:p14="http://schemas.microsoft.com/office/powerpoint/2010/main" val="1097824036"/>
              </p:ext>
            </p:extLst>
          </p:nvPr>
        </p:nvGraphicFramePr>
        <p:xfrm>
          <a:off x="755576" y="1613550"/>
          <a:ext cx="5175250" cy="1520825"/>
        </p:xfrm>
        <a:graphic>
          <a:graphicData uri="http://schemas.openxmlformats.org/presentationml/2006/ole">
            <mc:AlternateContent xmlns:mc="http://schemas.openxmlformats.org/markup-compatibility/2006">
              <mc:Choice xmlns:v="urn:schemas-microsoft-com:vml" Requires="v">
                <p:oleObj spid="_x0000_s1068078" name="Equation" r:id="rId3" imgW="2070000" imgH="685800" progId="Equation.DSMT4">
                  <p:embed/>
                </p:oleObj>
              </mc:Choice>
              <mc:Fallback>
                <p:oleObj name="Equation" r:id="rId3" imgW="2070000" imgH="685800" progId="Equation.DSMT4">
                  <p:embed/>
                  <p:pic>
                    <p:nvPicPr>
                      <p:cNvPr id="0" name="Object 12"/>
                      <p:cNvPicPr>
                        <a:picLocks noChangeAspect="1" noChangeArrowheads="1"/>
                      </p:cNvPicPr>
                      <p:nvPr/>
                    </p:nvPicPr>
                    <p:blipFill>
                      <a:blip r:embed="rId4"/>
                      <a:srcRect/>
                      <a:stretch>
                        <a:fillRect/>
                      </a:stretch>
                    </p:blipFill>
                    <p:spPr bwMode="auto">
                      <a:xfrm>
                        <a:off x="755576" y="1613550"/>
                        <a:ext cx="5175250" cy="152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 name="圆角矩形 8"/>
          <p:cNvSpPr/>
          <p:nvPr/>
        </p:nvSpPr>
        <p:spPr bwMode="auto">
          <a:xfrm>
            <a:off x="151390" y="4573750"/>
            <a:ext cx="4204586" cy="720080"/>
          </a:xfrm>
          <a:prstGeom prst="roundRect">
            <a:avLst/>
          </a:prstGeom>
          <a:solidFill>
            <a:srgbClr val="FFCF01">
              <a:alpha val="47843"/>
            </a:srgbClr>
          </a:solidFill>
          <a:ln w="9525" cap="flat" cmpd="sng" algn="ctr">
            <a:solidFill>
              <a:schemeClr val="accent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p:txBody>
      </p:sp>
      <p:sp>
        <p:nvSpPr>
          <p:cNvPr id="10" name="Rectangle 14"/>
          <p:cNvSpPr>
            <a:spLocks noChangeArrowheads="1"/>
          </p:cNvSpPr>
          <p:nvPr/>
        </p:nvSpPr>
        <p:spPr bwMode="auto">
          <a:xfrm>
            <a:off x="250825" y="3306442"/>
            <a:ext cx="388909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ts val="1200"/>
              </a:spcBef>
            </a:pPr>
            <a:r>
              <a:rPr lang="zh-CN" altLang="en-US" b="1" dirty="0">
                <a:solidFill>
                  <a:srgbClr val="0000FF"/>
                </a:solidFill>
                <a:latin typeface="Times New Roman" panose="02020603050405020304" pitchFamily="18" charset="0"/>
                <a:ea typeface="黑体" panose="02010609060101010101" pitchFamily="49" charset="-122"/>
              </a:rPr>
              <a:t>解</a:t>
            </a:r>
            <a:r>
              <a:rPr lang="zh-CN" altLang="en-US" b="1" dirty="0" smtClean="0">
                <a:solidFill>
                  <a:srgbClr val="0000FF"/>
                </a:solidFill>
                <a:latin typeface="Times New Roman" panose="02020603050405020304" pitchFamily="18" charset="0"/>
                <a:ea typeface="黑体" panose="02010609060101010101" pitchFamily="49" charset="-122"/>
              </a:rPr>
              <a:t>：</a:t>
            </a:r>
            <a:r>
              <a:rPr lang="en-US" altLang="zh-CN" b="1" dirty="0" err="1" smtClean="0">
                <a:solidFill>
                  <a:srgbClr val="0000FF"/>
                </a:solidFill>
                <a:latin typeface="Times New Roman" panose="02020603050405020304" pitchFamily="18" charset="0"/>
                <a:ea typeface="黑体" panose="02010609060101010101" pitchFamily="49" charset="-122"/>
              </a:rPr>
              <a:t>Matlab</a:t>
            </a:r>
            <a:r>
              <a:rPr lang="en-US" altLang="zh-CN" b="1" dirty="0" smtClean="0">
                <a:solidFill>
                  <a:srgbClr val="0000FF"/>
                </a:solidFill>
                <a:latin typeface="Times New Roman" panose="02020603050405020304" pitchFamily="18" charset="0"/>
                <a:ea typeface="黑体" panose="02010609060101010101" pitchFamily="49" charset="-122"/>
              </a:rPr>
              <a:t> </a:t>
            </a:r>
            <a:r>
              <a:rPr lang="zh-CN" altLang="en-US" b="1" dirty="0" smtClean="0">
                <a:solidFill>
                  <a:srgbClr val="0000FF"/>
                </a:solidFill>
                <a:latin typeface="Times New Roman" panose="02020603050405020304" pitchFamily="18" charset="0"/>
                <a:ea typeface="黑体" panose="02010609060101010101" pitchFamily="49" charset="-122"/>
              </a:rPr>
              <a:t>代码见 </a:t>
            </a:r>
            <a:endParaRPr lang="en-US" altLang="zh-CN" b="1" dirty="0" smtClean="0">
              <a:solidFill>
                <a:srgbClr val="0000FF"/>
              </a:solidFill>
              <a:latin typeface="Times New Roman" panose="02020603050405020304" pitchFamily="18" charset="0"/>
              <a:ea typeface="黑体" panose="02010609060101010101" pitchFamily="49" charset="-122"/>
            </a:endParaRPr>
          </a:p>
          <a:p>
            <a:pPr>
              <a:spcBef>
                <a:spcPts val="1200"/>
              </a:spcBef>
            </a:pPr>
            <a:r>
              <a:rPr lang="en-US" altLang="zh-CN" b="1" dirty="0" err="1" smtClean="0">
                <a:solidFill>
                  <a:srgbClr val="0000FF"/>
                </a:solidFill>
                <a:latin typeface="Times New Roman" panose="02020603050405020304" pitchFamily="18" charset="0"/>
                <a:ea typeface="黑体" panose="02010609060101010101" pitchFamily="49" charset="-122"/>
              </a:rPr>
              <a:t>EulerM.m</a:t>
            </a:r>
            <a:r>
              <a:rPr lang="en-US" altLang="zh-CN" b="1" dirty="0" smtClean="0">
                <a:solidFill>
                  <a:srgbClr val="0000FF"/>
                </a:solidFill>
                <a:latin typeface="Times New Roman" panose="02020603050405020304" pitchFamily="18" charset="0"/>
                <a:ea typeface="黑体" panose="02010609060101010101" pitchFamily="49" charset="-122"/>
              </a:rPr>
              <a:t>, Example2.m</a:t>
            </a:r>
            <a:r>
              <a:rPr lang="zh-CN" altLang="en-US" b="1" dirty="0" smtClean="0">
                <a:solidFill>
                  <a:srgbClr val="0000FF"/>
                </a:solidFill>
                <a:latin typeface="Times New Roman" panose="02020603050405020304" pitchFamily="18" charset="0"/>
                <a:ea typeface="黑体" panose="02010609060101010101" pitchFamily="49" charset="-122"/>
              </a:rPr>
              <a:t>  </a:t>
            </a:r>
            <a:endParaRPr lang="zh-CN" altLang="en-US" b="1" dirty="0">
              <a:solidFill>
                <a:srgbClr val="0000FF"/>
              </a:solidFill>
              <a:latin typeface="Times New Roman" panose="02020603050405020304" pitchFamily="18" charset="0"/>
              <a:ea typeface="黑体" panose="02010609060101010101" pitchFamily="49" charset="-122"/>
            </a:endParaRPr>
          </a:p>
        </p:txBody>
      </p:sp>
      <p:graphicFrame>
        <p:nvGraphicFramePr>
          <p:cNvPr id="11" name="Object 12"/>
          <p:cNvGraphicFramePr>
            <a:graphicFrameLocks noChangeAspect="1"/>
          </p:cNvGraphicFramePr>
          <p:nvPr>
            <p:extLst>
              <p:ext uri="{D42A27DB-BD31-4B8C-83A1-F6EECF244321}">
                <p14:modId xmlns:p14="http://schemas.microsoft.com/office/powerpoint/2010/main" val="1389729863"/>
              </p:ext>
            </p:extLst>
          </p:nvPr>
        </p:nvGraphicFramePr>
        <p:xfrm>
          <a:off x="959410" y="4606368"/>
          <a:ext cx="3206750" cy="592138"/>
        </p:xfrm>
        <a:graphic>
          <a:graphicData uri="http://schemas.openxmlformats.org/presentationml/2006/ole">
            <mc:AlternateContent xmlns:mc="http://schemas.openxmlformats.org/markup-compatibility/2006">
              <mc:Choice xmlns:v="urn:schemas-microsoft-com:vml" Requires="v">
                <p:oleObj spid="_x0000_s1068079" name="Equation" r:id="rId5" imgW="1282680" imgH="266400" progId="Equation.DSMT4">
                  <p:embed/>
                </p:oleObj>
              </mc:Choice>
              <mc:Fallback>
                <p:oleObj name="Equation" r:id="rId5" imgW="1282680" imgH="266400" progId="Equation.DSMT4">
                  <p:embed/>
                  <p:pic>
                    <p:nvPicPr>
                      <p:cNvPr id="0" name=""/>
                      <p:cNvPicPr>
                        <a:picLocks noChangeAspect="1" noChangeArrowheads="1"/>
                      </p:cNvPicPr>
                      <p:nvPr/>
                    </p:nvPicPr>
                    <p:blipFill>
                      <a:blip r:embed="rId6"/>
                      <a:srcRect/>
                      <a:stretch>
                        <a:fillRect/>
                      </a:stretch>
                    </p:blipFill>
                    <p:spPr bwMode="auto">
                      <a:xfrm>
                        <a:off x="959410" y="4606368"/>
                        <a:ext cx="3206750" cy="592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 name="矩形 11"/>
          <p:cNvSpPr/>
          <p:nvPr/>
        </p:nvSpPr>
        <p:spPr>
          <a:xfrm>
            <a:off x="204760" y="4736841"/>
            <a:ext cx="1008807" cy="461665"/>
          </a:xfrm>
          <a:prstGeom prst="rect">
            <a:avLst/>
          </a:prstGeom>
        </p:spPr>
        <p:txBody>
          <a:bodyPr wrap="square">
            <a:spAutoFit/>
          </a:bodyPr>
          <a:lstStyle/>
          <a:p>
            <a:r>
              <a:rPr lang="zh-CN" altLang="en-US" b="1" dirty="0" smtClean="0">
                <a:solidFill>
                  <a:srgbClr val="0000FF"/>
                </a:solidFill>
                <a:latin typeface="Times New Roman" panose="02020603050405020304" pitchFamily="18" charset="0"/>
                <a:ea typeface="黑体" panose="02010609060101010101" pitchFamily="49" charset="-122"/>
              </a:rPr>
              <a:t>真解</a:t>
            </a:r>
            <a:endParaRPr lang="zh-CN" altLang="en-US" dirty="0"/>
          </a:p>
        </p:txBody>
      </p:sp>
      <p:pic>
        <p:nvPicPr>
          <p:cNvPr id="3" name="图片 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484171" y="3085780"/>
            <a:ext cx="4595258" cy="3696020"/>
          </a:xfrm>
          <a:prstGeom prst="rect">
            <a:avLst/>
          </a:prstGeom>
        </p:spPr>
      </p:pic>
    </p:spTree>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fld id="{70B36925-8A2D-4A16-8A70-915BC8900ABC}" type="slidenum">
              <a:rPr lang="zh-CN" altLang="en-US"/>
              <a:pPr/>
              <a:t>12</a:t>
            </a:fld>
            <a:endParaRPr lang="en-US" altLang="zh-CN"/>
          </a:p>
        </p:txBody>
      </p:sp>
      <p:sp>
        <p:nvSpPr>
          <p:cNvPr id="1069058" name="Rectangle 2"/>
          <p:cNvSpPr>
            <a:spLocks noGrp="1" noChangeArrowheads="1"/>
          </p:cNvSpPr>
          <p:nvPr>
            <p:ph type="title"/>
          </p:nvPr>
        </p:nvSpPr>
        <p:spPr>
          <a:xfrm>
            <a:off x="323850" y="188913"/>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zh-CN" altLang="en-US">
                <a:solidFill>
                  <a:srgbClr val="993300"/>
                </a:solidFill>
              </a:rPr>
              <a:t>主要内容</a:t>
            </a:r>
          </a:p>
        </p:txBody>
      </p:sp>
      <p:sp>
        <p:nvSpPr>
          <p:cNvPr id="1069059" name="Rectangle 3"/>
          <p:cNvSpPr>
            <a:spLocks noChangeArrowheads="1"/>
          </p:cNvSpPr>
          <p:nvPr/>
        </p:nvSpPr>
        <p:spPr bwMode="auto">
          <a:xfrm>
            <a:off x="468313" y="1196975"/>
            <a:ext cx="6408737" cy="375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Aft>
                <a:spcPct val="50000"/>
              </a:spcAft>
              <a:buClr>
                <a:srgbClr val="0000FF"/>
              </a:buClr>
              <a:buFont typeface="Wingdings" panose="05000000000000000000" pitchFamily="2" charset="2"/>
              <a:buChar char="n"/>
            </a:pPr>
            <a:r>
              <a:rPr lang="en-US" altLang="zh-CN" sz="2800" dirty="0">
                <a:solidFill>
                  <a:schemeClr val="accent1"/>
                </a:solidFill>
                <a:latin typeface="Times New Roman" panose="02020603050405020304" pitchFamily="18" charset="0"/>
                <a:ea typeface="黑体" panose="02010609060101010101" pitchFamily="49" charset="-122"/>
              </a:rPr>
              <a:t> </a:t>
            </a:r>
            <a:r>
              <a:rPr lang="en-US" altLang="zh-CN" sz="2800" b="1" dirty="0">
                <a:solidFill>
                  <a:schemeClr val="accent1"/>
                </a:solidFill>
                <a:latin typeface="Times New Roman" panose="02020603050405020304" pitchFamily="18" charset="0"/>
                <a:ea typeface="黑体" panose="02010609060101010101" pitchFamily="49" charset="-122"/>
              </a:rPr>
              <a:t>Euler </a:t>
            </a:r>
            <a:r>
              <a:rPr lang="zh-CN" altLang="en-US" sz="2800" b="1" dirty="0">
                <a:solidFill>
                  <a:schemeClr val="accent1"/>
                </a:solidFill>
                <a:latin typeface="Times New Roman" panose="02020603050405020304" pitchFamily="18" charset="0"/>
                <a:ea typeface="黑体" panose="02010609060101010101" pitchFamily="49" charset="-122"/>
              </a:rPr>
              <a:t>法与改进的 </a:t>
            </a:r>
            <a:r>
              <a:rPr lang="en-US" altLang="zh-CN" sz="2800" b="1" dirty="0">
                <a:solidFill>
                  <a:schemeClr val="accent1"/>
                </a:solidFill>
                <a:latin typeface="Times New Roman" panose="02020603050405020304" pitchFamily="18" charset="0"/>
                <a:ea typeface="黑体" panose="02010609060101010101" pitchFamily="49" charset="-122"/>
              </a:rPr>
              <a:t>Euler </a:t>
            </a:r>
            <a:r>
              <a:rPr lang="zh-CN" altLang="en-US" sz="2800" b="1" dirty="0">
                <a:solidFill>
                  <a:schemeClr val="accent1"/>
                </a:solidFill>
                <a:latin typeface="Times New Roman" panose="02020603050405020304" pitchFamily="18" charset="0"/>
                <a:ea typeface="黑体" panose="02010609060101010101" pitchFamily="49" charset="-122"/>
              </a:rPr>
              <a:t>法</a:t>
            </a:r>
          </a:p>
          <a:p>
            <a:pPr>
              <a:spcAft>
                <a:spcPct val="50000"/>
              </a:spcAft>
              <a:buClr>
                <a:srgbClr val="0000FF"/>
              </a:buClr>
              <a:buFont typeface="Wingdings" panose="05000000000000000000" pitchFamily="2" charset="2"/>
              <a:buChar char="n"/>
            </a:pPr>
            <a:r>
              <a:rPr lang="zh-CN" altLang="en-US" sz="2800" b="1" dirty="0">
                <a:latin typeface="Times New Roman" panose="02020603050405020304" pitchFamily="18" charset="0"/>
                <a:ea typeface="黑体" panose="02010609060101010101" pitchFamily="49" charset="-122"/>
              </a:rPr>
              <a:t> 算法分析：误差与收敛性</a:t>
            </a:r>
          </a:p>
          <a:p>
            <a:pPr>
              <a:spcAft>
                <a:spcPct val="50000"/>
              </a:spcAft>
              <a:buClr>
                <a:srgbClr val="0000FF"/>
              </a:buClr>
              <a:buFont typeface="Wingdings" panose="05000000000000000000" pitchFamily="2" charset="2"/>
              <a:buChar char="n"/>
            </a:pPr>
            <a:r>
              <a:rPr lang="en-US" altLang="zh-CN" sz="2800" b="1" dirty="0">
                <a:latin typeface="Times New Roman" panose="02020603050405020304" pitchFamily="18" charset="0"/>
                <a:ea typeface="黑体" panose="02010609060101010101" pitchFamily="49" charset="-122"/>
              </a:rPr>
              <a:t> </a:t>
            </a:r>
            <a:r>
              <a:rPr lang="en-US" altLang="zh-CN" sz="2800" b="1" dirty="0" err="1">
                <a:solidFill>
                  <a:schemeClr val="accent1"/>
                </a:solidFill>
                <a:latin typeface="Times New Roman" panose="02020603050405020304" pitchFamily="18" charset="0"/>
                <a:ea typeface="黑体" panose="02010609060101010101" pitchFamily="49" charset="-122"/>
              </a:rPr>
              <a:t>Runge-Kutta</a:t>
            </a:r>
            <a:r>
              <a:rPr lang="en-US" altLang="zh-CN" sz="2800" b="1" dirty="0">
                <a:solidFill>
                  <a:schemeClr val="accent1"/>
                </a:solidFill>
                <a:latin typeface="Times New Roman" panose="02020603050405020304" pitchFamily="18" charset="0"/>
                <a:ea typeface="黑体" panose="02010609060101010101" pitchFamily="49" charset="-122"/>
              </a:rPr>
              <a:t> </a:t>
            </a:r>
            <a:r>
              <a:rPr lang="zh-CN" altLang="en-US" sz="2800" b="1" dirty="0">
                <a:solidFill>
                  <a:schemeClr val="accent1"/>
                </a:solidFill>
                <a:latin typeface="Times New Roman" panose="02020603050405020304" pitchFamily="18" charset="0"/>
                <a:ea typeface="黑体" panose="02010609060101010101" pitchFamily="49" charset="-122"/>
              </a:rPr>
              <a:t>法</a:t>
            </a:r>
          </a:p>
          <a:p>
            <a:pPr>
              <a:spcAft>
                <a:spcPct val="50000"/>
              </a:spcAft>
              <a:buClr>
                <a:srgbClr val="0000FF"/>
              </a:buClr>
              <a:buFont typeface="Wingdings" panose="05000000000000000000" pitchFamily="2" charset="2"/>
              <a:buChar char="n"/>
            </a:pPr>
            <a:r>
              <a:rPr lang="zh-CN" altLang="en-US" sz="2800" b="1" dirty="0" smtClean="0">
                <a:solidFill>
                  <a:schemeClr val="accent1"/>
                </a:solidFill>
                <a:latin typeface="Times New Roman" panose="02020603050405020304" pitchFamily="18" charset="0"/>
                <a:ea typeface="黑体" panose="02010609060101010101" pitchFamily="49" charset="-122"/>
              </a:rPr>
              <a:t> 一</a:t>
            </a:r>
            <a:r>
              <a:rPr lang="zh-CN" altLang="en-US" sz="2800" b="1" dirty="0">
                <a:solidFill>
                  <a:schemeClr val="accent1"/>
                </a:solidFill>
                <a:latin typeface="Times New Roman" panose="02020603050405020304" pitchFamily="18" charset="0"/>
                <a:ea typeface="黑体" panose="02010609060101010101" pitchFamily="49" charset="-122"/>
              </a:rPr>
              <a:t>阶常微分方程组与高阶方程</a:t>
            </a:r>
          </a:p>
          <a:p>
            <a:pPr>
              <a:spcAft>
                <a:spcPct val="50000"/>
              </a:spcAft>
              <a:buClr>
                <a:srgbClr val="0000FF"/>
              </a:buClr>
              <a:buFont typeface="Wingdings" panose="05000000000000000000" pitchFamily="2" charset="2"/>
              <a:buChar char="n"/>
            </a:pPr>
            <a:r>
              <a:rPr lang="zh-CN" altLang="en-US" sz="2800" b="1" dirty="0">
                <a:solidFill>
                  <a:schemeClr val="accent1"/>
                </a:solidFill>
                <a:latin typeface="Times New Roman" panose="02020603050405020304" pitchFamily="18" charset="0"/>
                <a:ea typeface="黑体" panose="02010609060101010101" pitchFamily="49" charset="-122"/>
              </a:rPr>
              <a:t> 应用举例</a:t>
            </a:r>
          </a:p>
          <a:p>
            <a:pPr>
              <a:spcAft>
                <a:spcPct val="50000"/>
              </a:spcAft>
              <a:buClr>
                <a:srgbClr val="0000FF"/>
              </a:buClr>
              <a:buFont typeface="Wingdings" panose="05000000000000000000" pitchFamily="2" charset="2"/>
              <a:buChar char="n"/>
            </a:pPr>
            <a:r>
              <a:rPr lang="zh-CN" altLang="en-US" sz="2800" b="1" dirty="0">
                <a:solidFill>
                  <a:schemeClr val="accent1"/>
                </a:solidFill>
                <a:latin typeface="Times New Roman" panose="02020603050405020304" pitchFamily="18" charset="0"/>
                <a:ea typeface="黑体" panose="02010609060101010101" pitchFamily="49" charset="-122"/>
              </a:rPr>
              <a:t> </a:t>
            </a:r>
            <a:r>
              <a:rPr lang="en-US" altLang="zh-CN" sz="2800" b="1" dirty="0" err="1">
                <a:solidFill>
                  <a:schemeClr val="accent1"/>
                </a:solidFill>
                <a:latin typeface="Times New Roman" panose="02020603050405020304" pitchFamily="18" charset="0"/>
                <a:ea typeface="黑体" panose="02010609060101010101" pitchFamily="49" charset="-122"/>
              </a:rPr>
              <a:t>Matlab</a:t>
            </a:r>
            <a:r>
              <a:rPr lang="en-US" altLang="zh-CN" sz="2800" b="1" dirty="0">
                <a:solidFill>
                  <a:schemeClr val="accent1"/>
                </a:solidFill>
                <a:latin typeface="Times New Roman" panose="02020603050405020304" pitchFamily="18" charset="0"/>
                <a:ea typeface="黑体" panose="02010609060101010101" pitchFamily="49" charset="-122"/>
              </a:rPr>
              <a:t> </a:t>
            </a:r>
            <a:r>
              <a:rPr lang="zh-CN" altLang="en-US" sz="2800" b="1" dirty="0">
                <a:solidFill>
                  <a:schemeClr val="accent1"/>
                </a:solidFill>
                <a:latin typeface="Times New Roman" panose="02020603050405020304" pitchFamily="18" charset="0"/>
                <a:ea typeface="黑体" panose="02010609060101010101" pitchFamily="49" charset="-122"/>
              </a:rPr>
              <a:t>相关函数</a:t>
            </a:r>
          </a:p>
        </p:txBody>
      </p:sp>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灯片编号占位符 5"/>
          <p:cNvSpPr>
            <a:spLocks noGrp="1"/>
          </p:cNvSpPr>
          <p:nvPr>
            <p:ph type="sldNum" sz="quarter" idx="12"/>
          </p:nvPr>
        </p:nvSpPr>
        <p:spPr/>
        <p:txBody>
          <a:bodyPr/>
          <a:lstStyle/>
          <a:p>
            <a:fld id="{2F9AACE5-10F5-45AA-B4B3-8E4EC324C1C1}" type="slidenum">
              <a:rPr lang="zh-CN" altLang="en-US"/>
              <a:pPr/>
              <a:t>13</a:t>
            </a:fld>
            <a:endParaRPr lang="en-US" altLang="zh-CN"/>
          </a:p>
        </p:txBody>
      </p:sp>
      <p:sp>
        <p:nvSpPr>
          <p:cNvPr id="1070083" name="Rectangle 3"/>
          <p:cNvSpPr>
            <a:spLocks noGrp="1" noChangeArrowheads="1"/>
          </p:cNvSpPr>
          <p:nvPr>
            <p:ph type="title"/>
          </p:nvPr>
        </p:nvSpPr>
        <p:spPr>
          <a:xfrm>
            <a:off x="323850" y="188913"/>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zh-CN" altLang="en-US">
                <a:solidFill>
                  <a:srgbClr val="993300"/>
                </a:solidFill>
              </a:rPr>
              <a:t>单步法</a:t>
            </a:r>
          </a:p>
        </p:txBody>
      </p:sp>
      <p:sp>
        <p:nvSpPr>
          <p:cNvPr id="1070084" name="Text Box 4"/>
          <p:cNvSpPr txBox="1">
            <a:spLocks noChangeArrowheads="1"/>
          </p:cNvSpPr>
          <p:nvPr/>
        </p:nvSpPr>
        <p:spPr bwMode="auto">
          <a:xfrm>
            <a:off x="179388" y="981075"/>
            <a:ext cx="5256212" cy="604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rgbClr val="0000FF"/>
              </a:buClr>
              <a:buFont typeface="Wingdings" panose="05000000000000000000" pitchFamily="2" charset="2"/>
              <a:buChar char="n"/>
            </a:pPr>
            <a:r>
              <a:rPr lang="en-US" altLang="zh-CN" sz="2800" b="1">
                <a:latin typeface="Times New Roman" panose="02020603050405020304" pitchFamily="18" charset="0"/>
                <a:ea typeface="黑体" panose="02010609060101010101" pitchFamily="49" charset="-122"/>
              </a:rPr>
              <a:t> </a:t>
            </a:r>
            <a:r>
              <a:rPr lang="zh-CN" altLang="en-US" sz="2800" b="1">
                <a:latin typeface="Times New Roman" panose="02020603050405020304" pitchFamily="18" charset="0"/>
                <a:ea typeface="黑体" panose="02010609060101010101" pitchFamily="49" charset="-122"/>
              </a:rPr>
              <a:t>单步法与多步法</a:t>
            </a:r>
            <a:endParaRPr lang="zh-CN" altLang="en-US" sz="2800" b="1">
              <a:solidFill>
                <a:srgbClr val="0000FF"/>
              </a:solidFill>
              <a:latin typeface="Times New Roman" panose="02020603050405020304" pitchFamily="18" charset="0"/>
              <a:ea typeface="黑体" panose="02010609060101010101" pitchFamily="49" charset="-122"/>
            </a:endParaRPr>
          </a:p>
        </p:txBody>
      </p:sp>
      <p:sp>
        <p:nvSpPr>
          <p:cNvPr id="1070085" name="Rectangle 5"/>
          <p:cNvSpPr>
            <a:spLocks noChangeArrowheads="1"/>
          </p:cNvSpPr>
          <p:nvPr/>
        </p:nvSpPr>
        <p:spPr bwMode="auto">
          <a:xfrm>
            <a:off x="539750" y="1700213"/>
            <a:ext cx="8064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Clr>
                <a:schemeClr val="hlink"/>
              </a:buClr>
              <a:buFont typeface="Wingdings" panose="05000000000000000000" pitchFamily="2" charset="2"/>
              <a:buChar char="l"/>
            </a:pPr>
            <a:r>
              <a:rPr lang="zh-CN" altLang="en-US" b="1" dirty="0">
                <a:latin typeface="Times New Roman" panose="02020603050405020304" pitchFamily="18" charset="0"/>
                <a:ea typeface="黑体" panose="02010609060101010101" pitchFamily="49" charset="-122"/>
              </a:rPr>
              <a:t> 如果在计算 </a:t>
            </a:r>
            <a:r>
              <a:rPr lang="en-US" altLang="zh-CN" b="1" i="1" dirty="0">
                <a:latin typeface="Times New Roman" panose="02020603050405020304" pitchFamily="18" charset="0"/>
                <a:ea typeface="黑体" panose="02010609060101010101" pitchFamily="49" charset="-122"/>
              </a:rPr>
              <a:t>y</a:t>
            </a:r>
            <a:r>
              <a:rPr lang="en-US" altLang="zh-CN" b="1" i="1" baseline="-25000" dirty="0">
                <a:latin typeface="Times New Roman" panose="02020603050405020304" pitchFamily="18" charset="0"/>
                <a:ea typeface="黑体" panose="02010609060101010101" pitchFamily="49" charset="-122"/>
              </a:rPr>
              <a:t>k</a:t>
            </a:r>
            <a:r>
              <a:rPr lang="en-US" altLang="zh-CN" b="1" baseline="-25000" dirty="0">
                <a:latin typeface="Times New Roman" panose="02020603050405020304" pitchFamily="18" charset="0"/>
                <a:ea typeface="黑体" panose="02010609060101010101" pitchFamily="49" charset="-122"/>
              </a:rPr>
              <a:t>+1</a:t>
            </a:r>
            <a:r>
              <a:rPr lang="en-US" altLang="zh-CN" b="1" dirty="0">
                <a:latin typeface="Times New Roman" panose="02020603050405020304" pitchFamily="18" charset="0"/>
                <a:ea typeface="黑体" panose="02010609060101010101" pitchFamily="49" charset="-122"/>
              </a:rPr>
              <a:t> </a:t>
            </a:r>
            <a:r>
              <a:rPr lang="zh-CN" altLang="en-US" b="1" dirty="0">
                <a:latin typeface="Times New Roman" panose="02020603050405020304" pitchFamily="18" charset="0"/>
                <a:ea typeface="黑体" panose="02010609060101010101" pitchFamily="49" charset="-122"/>
              </a:rPr>
              <a:t>时，只需用到 </a:t>
            </a:r>
            <a:r>
              <a:rPr lang="en-US" altLang="zh-CN" b="1" i="1" dirty="0" err="1">
                <a:latin typeface="Times New Roman" panose="02020603050405020304" pitchFamily="18" charset="0"/>
                <a:ea typeface="黑体" panose="02010609060101010101" pitchFamily="49" charset="-122"/>
              </a:rPr>
              <a:t>y</a:t>
            </a:r>
            <a:r>
              <a:rPr lang="en-US" altLang="zh-CN" b="1" i="1" baseline="-25000" dirty="0" err="1">
                <a:latin typeface="Times New Roman" panose="02020603050405020304" pitchFamily="18" charset="0"/>
                <a:ea typeface="黑体" panose="02010609060101010101" pitchFamily="49" charset="-122"/>
              </a:rPr>
              <a:t>k</a:t>
            </a:r>
            <a:r>
              <a:rPr lang="en-US" altLang="zh-CN" b="1" dirty="0">
                <a:latin typeface="Times New Roman" panose="02020603050405020304" pitchFamily="18" charset="0"/>
                <a:ea typeface="黑体" panose="02010609060101010101" pitchFamily="49" charset="-122"/>
              </a:rPr>
              <a:t> </a:t>
            </a:r>
            <a:r>
              <a:rPr lang="zh-CN" altLang="en-US" b="1" dirty="0">
                <a:latin typeface="Times New Roman" panose="02020603050405020304" pitchFamily="18" charset="0"/>
                <a:ea typeface="黑体" panose="02010609060101010101" pitchFamily="49" charset="-122"/>
              </a:rPr>
              <a:t>的值，则称为</a:t>
            </a:r>
            <a:r>
              <a:rPr lang="zh-CN" altLang="en-US" b="1" dirty="0">
                <a:solidFill>
                  <a:srgbClr val="0000FF"/>
                </a:solidFill>
                <a:latin typeface="Times New Roman" panose="02020603050405020304" pitchFamily="18" charset="0"/>
                <a:ea typeface="黑体" panose="02010609060101010101" pitchFamily="49" charset="-122"/>
              </a:rPr>
              <a:t>单步法</a:t>
            </a:r>
          </a:p>
        </p:txBody>
      </p:sp>
      <p:sp>
        <p:nvSpPr>
          <p:cNvPr id="1070095" name="Rectangle 15"/>
          <p:cNvSpPr>
            <a:spLocks noChangeArrowheads="1"/>
          </p:cNvSpPr>
          <p:nvPr/>
        </p:nvSpPr>
        <p:spPr bwMode="auto">
          <a:xfrm>
            <a:off x="539750" y="2133600"/>
            <a:ext cx="8064500" cy="96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chemeClr val="hlink"/>
              </a:buClr>
              <a:buFont typeface="Wingdings" panose="05000000000000000000" pitchFamily="2" charset="2"/>
              <a:buChar char="l"/>
            </a:pPr>
            <a:r>
              <a:rPr lang="zh-CN" altLang="en-US" b="1" dirty="0">
                <a:latin typeface="Times New Roman" panose="02020603050405020304" pitchFamily="18" charset="0"/>
                <a:ea typeface="黑体" panose="02010609060101010101" pitchFamily="49" charset="-122"/>
              </a:rPr>
              <a:t> 如果在计算 </a:t>
            </a:r>
            <a:r>
              <a:rPr lang="en-US" altLang="zh-CN" b="1" i="1" dirty="0">
                <a:latin typeface="Times New Roman" panose="02020603050405020304" pitchFamily="18" charset="0"/>
                <a:ea typeface="黑体" panose="02010609060101010101" pitchFamily="49" charset="-122"/>
              </a:rPr>
              <a:t>y</a:t>
            </a:r>
            <a:r>
              <a:rPr lang="en-US" altLang="zh-CN" b="1" i="1" baseline="-25000" dirty="0">
                <a:latin typeface="Times New Roman" panose="02020603050405020304" pitchFamily="18" charset="0"/>
                <a:ea typeface="黑体" panose="02010609060101010101" pitchFamily="49" charset="-122"/>
              </a:rPr>
              <a:t>k</a:t>
            </a:r>
            <a:r>
              <a:rPr lang="en-US" altLang="zh-CN" b="1" baseline="-25000" dirty="0">
                <a:latin typeface="Times New Roman" panose="02020603050405020304" pitchFamily="18" charset="0"/>
                <a:ea typeface="黑体" panose="02010609060101010101" pitchFamily="49" charset="-122"/>
              </a:rPr>
              <a:t>+1</a:t>
            </a:r>
            <a:r>
              <a:rPr lang="en-US" altLang="zh-CN" b="1" dirty="0">
                <a:latin typeface="Times New Roman" panose="02020603050405020304" pitchFamily="18" charset="0"/>
                <a:ea typeface="黑体" panose="02010609060101010101" pitchFamily="49" charset="-122"/>
              </a:rPr>
              <a:t> </a:t>
            </a:r>
            <a:r>
              <a:rPr lang="zh-CN" altLang="en-US" b="1" dirty="0">
                <a:latin typeface="Times New Roman" panose="02020603050405020304" pitchFamily="18" charset="0"/>
                <a:ea typeface="黑体" panose="02010609060101010101" pitchFamily="49" charset="-122"/>
              </a:rPr>
              <a:t>时，需用到 </a:t>
            </a:r>
            <a:r>
              <a:rPr lang="en-US" altLang="zh-CN" b="1" i="1" dirty="0" err="1">
                <a:latin typeface="Times New Roman" panose="02020603050405020304" pitchFamily="18" charset="0"/>
                <a:ea typeface="黑体" panose="02010609060101010101" pitchFamily="49" charset="-122"/>
              </a:rPr>
              <a:t>y</a:t>
            </a:r>
            <a:r>
              <a:rPr lang="en-US" altLang="zh-CN" b="1" i="1" baseline="-25000" dirty="0" err="1">
                <a:latin typeface="Times New Roman" panose="02020603050405020304" pitchFamily="18" charset="0"/>
                <a:ea typeface="黑体" panose="02010609060101010101" pitchFamily="49" charset="-122"/>
              </a:rPr>
              <a:t>k</a:t>
            </a:r>
            <a:r>
              <a:rPr lang="en-US" altLang="zh-CN" b="1" dirty="0">
                <a:latin typeface="Times New Roman" panose="02020603050405020304" pitchFamily="18" charset="0"/>
                <a:ea typeface="黑体" panose="02010609060101010101" pitchFamily="49" charset="-122"/>
              </a:rPr>
              <a:t> , </a:t>
            </a:r>
            <a:r>
              <a:rPr lang="en-US" altLang="zh-CN" b="1" i="1" dirty="0">
                <a:latin typeface="Times New Roman" panose="02020603050405020304" pitchFamily="18" charset="0"/>
                <a:ea typeface="黑体" panose="02010609060101010101" pitchFamily="49" charset="-122"/>
              </a:rPr>
              <a:t>y</a:t>
            </a:r>
            <a:r>
              <a:rPr lang="en-US" altLang="zh-CN" b="1" i="1" baseline="-25000" dirty="0">
                <a:latin typeface="Times New Roman" panose="02020603050405020304" pitchFamily="18" charset="0"/>
                <a:ea typeface="黑体" panose="02010609060101010101" pitchFamily="49" charset="-122"/>
              </a:rPr>
              <a:t>k</a:t>
            </a:r>
            <a:r>
              <a:rPr lang="en-US" altLang="zh-CN" b="1" baseline="-25000" dirty="0">
                <a:latin typeface="Times New Roman" panose="02020603050405020304" pitchFamily="18" charset="0"/>
                <a:ea typeface="黑体" panose="02010609060101010101" pitchFamily="49" charset="-122"/>
              </a:rPr>
              <a:t>-1</a:t>
            </a:r>
            <a:r>
              <a:rPr lang="en-US" altLang="zh-CN" b="1" dirty="0">
                <a:latin typeface="Times New Roman" panose="02020603050405020304" pitchFamily="18" charset="0"/>
                <a:ea typeface="黑体" panose="02010609060101010101" pitchFamily="49" charset="-122"/>
              </a:rPr>
              <a:t> , . . . , </a:t>
            </a:r>
            <a:r>
              <a:rPr lang="en-US" altLang="zh-CN" b="1" i="1" dirty="0">
                <a:latin typeface="Times New Roman" panose="02020603050405020304" pitchFamily="18" charset="0"/>
                <a:ea typeface="黑体" panose="02010609060101010101" pitchFamily="49" charset="-122"/>
              </a:rPr>
              <a:t>y</a:t>
            </a:r>
            <a:r>
              <a:rPr lang="en-US" altLang="zh-CN" b="1" i="1" baseline="-25000" dirty="0">
                <a:latin typeface="Times New Roman" panose="02020603050405020304" pitchFamily="18" charset="0"/>
                <a:ea typeface="黑体" panose="02010609060101010101" pitchFamily="49" charset="-122"/>
              </a:rPr>
              <a:t>k</a:t>
            </a:r>
            <a:r>
              <a:rPr lang="en-US" altLang="zh-CN" b="1" baseline="-25000" dirty="0">
                <a:latin typeface="Times New Roman" panose="02020603050405020304" pitchFamily="18" charset="0"/>
                <a:ea typeface="黑体" panose="02010609060101010101" pitchFamily="49" charset="-122"/>
              </a:rPr>
              <a:t>-</a:t>
            </a:r>
            <a:r>
              <a:rPr lang="en-US" altLang="zh-CN" b="1" i="1" baseline="-25000" dirty="0">
                <a:latin typeface="Times New Roman" panose="02020603050405020304" pitchFamily="18" charset="0"/>
                <a:ea typeface="黑体" panose="02010609060101010101" pitchFamily="49" charset="-122"/>
              </a:rPr>
              <a:t>r</a:t>
            </a:r>
            <a:r>
              <a:rPr lang="en-US" altLang="zh-CN" b="1" baseline="-25000" dirty="0">
                <a:latin typeface="Times New Roman" panose="02020603050405020304" pitchFamily="18" charset="0"/>
                <a:ea typeface="黑体" panose="02010609060101010101" pitchFamily="49" charset="-122"/>
              </a:rPr>
              <a:t>+1</a:t>
            </a:r>
            <a:r>
              <a:rPr lang="en-US" altLang="zh-CN" b="1" dirty="0">
                <a:latin typeface="Times New Roman" panose="02020603050405020304" pitchFamily="18" charset="0"/>
                <a:ea typeface="黑体" panose="02010609060101010101" pitchFamily="49" charset="-122"/>
              </a:rPr>
              <a:t> </a:t>
            </a:r>
            <a:r>
              <a:rPr lang="zh-CN" altLang="en-US" b="1" dirty="0">
                <a:latin typeface="Times New Roman" panose="02020603050405020304" pitchFamily="18" charset="0"/>
                <a:ea typeface="黑体" panose="02010609060101010101" pitchFamily="49" charset="-122"/>
              </a:rPr>
              <a:t>的值（即需要使用前 </a:t>
            </a:r>
            <a:r>
              <a:rPr lang="en-US" altLang="zh-CN" b="1" i="1" dirty="0">
                <a:latin typeface="Times New Roman" panose="02020603050405020304" pitchFamily="18" charset="0"/>
                <a:ea typeface="黑体" panose="02010609060101010101" pitchFamily="49" charset="-122"/>
              </a:rPr>
              <a:t>r</a:t>
            </a:r>
            <a:r>
              <a:rPr lang="en-US" altLang="zh-CN" b="1" dirty="0">
                <a:latin typeface="Times New Roman" panose="02020603050405020304" pitchFamily="18" charset="0"/>
                <a:ea typeface="黑体" panose="02010609060101010101" pitchFamily="49" charset="-122"/>
              </a:rPr>
              <a:t> </a:t>
            </a:r>
            <a:r>
              <a:rPr lang="zh-CN" altLang="en-US" b="1" dirty="0">
                <a:latin typeface="Times New Roman" panose="02020603050405020304" pitchFamily="18" charset="0"/>
                <a:ea typeface="黑体" panose="02010609060101010101" pitchFamily="49" charset="-122"/>
              </a:rPr>
              <a:t>的点的值），则称为</a:t>
            </a:r>
            <a:r>
              <a:rPr lang="zh-CN" altLang="en-US" b="1" dirty="0">
                <a:solidFill>
                  <a:srgbClr val="0000FF"/>
                </a:solidFill>
                <a:latin typeface="Times New Roman" panose="02020603050405020304" pitchFamily="18" charset="0"/>
                <a:ea typeface="黑体" panose="02010609060101010101" pitchFamily="49" charset="-122"/>
              </a:rPr>
              <a:t>多步法</a:t>
            </a:r>
          </a:p>
        </p:txBody>
      </p:sp>
      <p:sp>
        <p:nvSpPr>
          <p:cNvPr id="1070096" name="Text Box 16"/>
          <p:cNvSpPr txBox="1">
            <a:spLocks noChangeArrowheads="1"/>
          </p:cNvSpPr>
          <p:nvPr/>
        </p:nvSpPr>
        <p:spPr bwMode="auto">
          <a:xfrm>
            <a:off x="179388" y="3357563"/>
            <a:ext cx="6913562"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rgbClr val="0000FF"/>
              </a:buClr>
              <a:buFont typeface="Wingdings" panose="05000000000000000000" pitchFamily="2" charset="2"/>
              <a:buChar char="n"/>
            </a:pPr>
            <a:r>
              <a:rPr lang="en-US" altLang="zh-CN" sz="2800" b="1">
                <a:latin typeface="Times New Roman" panose="02020603050405020304" pitchFamily="18" charset="0"/>
                <a:ea typeface="黑体" panose="02010609060101010101" pitchFamily="49" charset="-122"/>
              </a:rPr>
              <a:t> </a:t>
            </a:r>
            <a:r>
              <a:rPr lang="zh-CN" altLang="en-US" sz="2800" b="1">
                <a:latin typeface="Times New Roman" panose="02020603050405020304" pitchFamily="18" charset="0"/>
                <a:ea typeface="黑体" panose="02010609060101010101" pitchFamily="49" charset="-122"/>
              </a:rPr>
              <a:t>解初值问题的等步长单步法的一般形式</a:t>
            </a:r>
            <a:endParaRPr lang="zh-CN" altLang="en-US" sz="2800" b="1">
              <a:solidFill>
                <a:srgbClr val="0000FF"/>
              </a:solidFill>
              <a:latin typeface="Times New Roman" panose="02020603050405020304" pitchFamily="18" charset="0"/>
              <a:ea typeface="黑体" panose="02010609060101010101" pitchFamily="49" charset="-122"/>
            </a:endParaRPr>
          </a:p>
        </p:txBody>
      </p:sp>
      <p:graphicFrame>
        <p:nvGraphicFramePr>
          <p:cNvPr id="1070097" name="Object 17"/>
          <p:cNvGraphicFramePr>
            <a:graphicFrameLocks noChangeAspect="1"/>
          </p:cNvGraphicFramePr>
          <p:nvPr/>
        </p:nvGraphicFramePr>
        <p:xfrm>
          <a:off x="900113" y="4076700"/>
          <a:ext cx="5016500" cy="563563"/>
        </p:xfrm>
        <a:graphic>
          <a:graphicData uri="http://schemas.openxmlformats.org/presentationml/2006/ole">
            <mc:AlternateContent xmlns:mc="http://schemas.openxmlformats.org/markup-compatibility/2006">
              <mc:Choice xmlns:v="urn:schemas-microsoft-com:vml" Requires="v">
                <p:oleObj spid="_x0000_s1070147" name="Equation" r:id="rId3" imgW="2006280" imgH="253800" progId="Equation.DSMT4">
                  <p:embed/>
                </p:oleObj>
              </mc:Choice>
              <mc:Fallback>
                <p:oleObj name="Equation" r:id="rId3" imgW="2006280" imgH="253800" progId="Equation.DSMT4">
                  <p:embed/>
                  <p:pic>
                    <p:nvPicPr>
                      <p:cNvPr id="0" name="Object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0113" y="4076700"/>
                        <a:ext cx="5016500" cy="563563"/>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70098" name="Rectangle 18"/>
          <p:cNvSpPr>
            <a:spLocks noChangeArrowheads="1"/>
          </p:cNvSpPr>
          <p:nvPr/>
        </p:nvSpPr>
        <p:spPr bwMode="auto">
          <a:xfrm>
            <a:off x="468313" y="4797425"/>
            <a:ext cx="8064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Clr>
                <a:schemeClr val="hlink"/>
              </a:buClr>
              <a:buFont typeface="Wingdings" panose="05000000000000000000" pitchFamily="2" charset="2"/>
              <a:buChar char="l"/>
            </a:pPr>
            <a:r>
              <a:rPr lang="zh-CN" altLang="en-US" b="1" dirty="0">
                <a:latin typeface="Times New Roman" panose="02020603050405020304" pitchFamily="18" charset="0"/>
                <a:ea typeface="黑体" panose="02010609060101010101" pitchFamily="49" charset="-122"/>
              </a:rPr>
              <a:t> 如果 </a:t>
            </a:r>
            <a:r>
              <a:rPr lang="zh-CN" altLang="en-US" b="1" dirty="0">
                <a:latin typeface="Times New Roman" panose="02020603050405020304" pitchFamily="18" charset="0"/>
                <a:ea typeface="黑体" panose="02010609060101010101" pitchFamily="49" charset="-122"/>
                <a:sym typeface="Symbol" panose="05050102010706020507" pitchFamily="18" charset="2"/>
              </a:rPr>
              <a:t></a:t>
            </a:r>
            <a:r>
              <a:rPr lang="zh-CN" altLang="en-US" b="1" dirty="0">
                <a:latin typeface="Times New Roman" panose="02020603050405020304" pitchFamily="18" charset="0"/>
                <a:ea typeface="黑体" panose="02010609060101010101" pitchFamily="49" charset="-122"/>
              </a:rPr>
              <a:t> 中含有 </a:t>
            </a:r>
            <a:r>
              <a:rPr lang="en-US" altLang="zh-CN" b="1" i="1" dirty="0">
                <a:latin typeface="Times New Roman" panose="02020603050405020304" pitchFamily="18" charset="0"/>
                <a:ea typeface="黑体" panose="02010609060101010101" pitchFamily="49" charset="-122"/>
              </a:rPr>
              <a:t>y</a:t>
            </a:r>
            <a:r>
              <a:rPr lang="en-US" altLang="zh-CN" b="1" i="1" baseline="-25000" dirty="0">
                <a:latin typeface="Times New Roman" panose="02020603050405020304" pitchFamily="18" charset="0"/>
                <a:ea typeface="黑体" panose="02010609060101010101" pitchFamily="49" charset="-122"/>
              </a:rPr>
              <a:t>k</a:t>
            </a:r>
            <a:r>
              <a:rPr lang="en-US" altLang="zh-CN" b="1" baseline="-25000" dirty="0">
                <a:latin typeface="Times New Roman" panose="02020603050405020304" pitchFamily="18" charset="0"/>
                <a:ea typeface="黑体" panose="02010609060101010101" pitchFamily="49" charset="-122"/>
              </a:rPr>
              <a:t>+1</a:t>
            </a:r>
            <a:r>
              <a:rPr lang="en-US" altLang="zh-CN" b="1" dirty="0">
                <a:latin typeface="Times New Roman" panose="02020603050405020304" pitchFamily="18" charset="0"/>
                <a:ea typeface="黑体" panose="02010609060101010101" pitchFamily="49" charset="-122"/>
              </a:rPr>
              <a:t> </a:t>
            </a:r>
            <a:r>
              <a:rPr lang="zh-CN" altLang="en-US" b="1" dirty="0">
                <a:latin typeface="Times New Roman" panose="02020603050405020304" pitchFamily="18" charset="0"/>
                <a:ea typeface="黑体" panose="02010609060101010101" pitchFamily="49" charset="-122"/>
              </a:rPr>
              <a:t>，则称算法为</a:t>
            </a:r>
            <a:r>
              <a:rPr lang="zh-CN" altLang="en-US" b="1" dirty="0">
                <a:solidFill>
                  <a:srgbClr val="0000FF"/>
                </a:solidFill>
                <a:latin typeface="Times New Roman" panose="02020603050405020304" pitchFamily="18" charset="0"/>
                <a:ea typeface="黑体" panose="02010609060101010101" pitchFamily="49" charset="-122"/>
              </a:rPr>
              <a:t>隐式</a:t>
            </a:r>
            <a:r>
              <a:rPr lang="zh-CN" altLang="en-US" b="1" dirty="0">
                <a:latin typeface="Times New Roman" panose="02020603050405020304" pitchFamily="18" charset="0"/>
                <a:ea typeface="黑体" panose="02010609060101010101" pitchFamily="49" charset="-122"/>
              </a:rPr>
              <a:t>的，否则为</a:t>
            </a:r>
            <a:r>
              <a:rPr lang="zh-CN" altLang="en-US" b="1" dirty="0">
                <a:solidFill>
                  <a:srgbClr val="0000FF"/>
                </a:solidFill>
                <a:latin typeface="Times New Roman" panose="02020603050405020304" pitchFamily="18" charset="0"/>
                <a:ea typeface="黑体" panose="02010609060101010101" pitchFamily="49" charset="-122"/>
              </a:rPr>
              <a:t>显式</a:t>
            </a:r>
            <a:r>
              <a:rPr lang="zh-CN" altLang="en-US" b="1" dirty="0">
                <a:latin typeface="Times New Roman" panose="02020603050405020304" pitchFamily="18" charset="0"/>
                <a:ea typeface="黑体" panose="02010609060101010101" pitchFamily="49" charset="-122"/>
              </a:rPr>
              <a:t>的</a:t>
            </a:r>
          </a:p>
        </p:txBody>
      </p:sp>
      <p:sp>
        <p:nvSpPr>
          <p:cNvPr id="1070099" name="Rectangle 19"/>
          <p:cNvSpPr>
            <a:spLocks noChangeArrowheads="1"/>
          </p:cNvSpPr>
          <p:nvPr/>
        </p:nvSpPr>
        <p:spPr bwMode="auto">
          <a:xfrm>
            <a:off x="468313" y="5373688"/>
            <a:ext cx="8064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Clr>
                <a:schemeClr val="hlink"/>
              </a:buClr>
              <a:buFont typeface="Wingdings" panose="05000000000000000000" pitchFamily="2" charset="2"/>
              <a:buChar char="l"/>
            </a:pPr>
            <a:r>
              <a:rPr lang="zh-CN" altLang="en-US" b="1">
                <a:latin typeface="Times New Roman" panose="02020603050405020304" pitchFamily="18" charset="0"/>
                <a:ea typeface="黑体" panose="02010609060101010101" pitchFamily="49" charset="-122"/>
              </a:rPr>
              <a:t> 显式单步法的一般形式</a:t>
            </a:r>
          </a:p>
        </p:txBody>
      </p:sp>
      <p:graphicFrame>
        <p:nvGraphicFramePr>
          <p:cNvPr id="1070100" name="Object 20"/>
          <p:cNvGraphicFramePr>
            <a:graphicFrameLocks noChangeAspect="1"/>
          </p:cNvGraphicFramePr>
          <p:nvPr/>
        </p:nvGraphicFramePr>
        <p:xfrm>
          <a:off x="923925" y="5949950"/>
          <a:ext cx="4286250" cy="563563"/>
        </p:xfrm>
        <a:graphic>
          <a:graphicData uri="http://schemas.openxmlformats.org/presentationml/2006/ole">
            <mc:AlternateContent xmlns:mc="http://schemas.openxmlformats.org/markup-compatibility/2006">
              <mc:Choice xmlns:v="urn:schemas-microsoft-com:vml" Requires="v">
                <p:oleObj spid="_x0000_s1070148" name="Equation" r:id="rId5" imgW="1714320" imgH="253800" progId="Equation.DSMT4">
                  <p:embed/>
                </p:oleObj>
              </mc:Choice>
              <mc:Fallback>
                <p:oleObj name="Equation" r:id="rId5" imgW="1714320" imgH="253800" progId="Equation.DSMT4">
                  <p:embed/>
                  <p:pic>
                    <p:nvPicPr>
                      <p:cNvPr id="0" name="Object 2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23925" y="5949950"/>
                        <a:ext cx="4286250" cy="563563"/>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70102" name="Rectangle 22"/>
          <p:cNvSpPr>
            <a:spLocks noChangeArrowheads="1"/>
          </p:cNvSpPr>
          <p:nvPr/>
        </p:nvSpPr>
        <p:spPr bwMode="auto">
          <a:xfrm>
            <a:off x="6011863" y="5949950"/>
            <a:ext cx="2665412" cy="466725"/>
          </a:xfrm>
          <a:prstGeom prst="rect">
            <a:avLst/>
          </a:prstGeom>
          <a:noFill/>
          <a:ln w="9525">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b="1">
                <a:latin typeface="Times New Roman" panose="02020603050405020304" pitchFamily="18" charset="0"/>
                <a:ea typeface="黑体" panose="02010609060101010101" pitchFamily="49" charset="-122"/>
              </a:rPr>
              <a:t>称 </a:t>
            </a:r>
            <a:r>
              <a:rPr lang="zh-CN" altLang="en-US" b="1">
                <a:latin typeface="Times New Roman" panose="02020603050405020304" pitchFamily="18" charset="0"/>
                <a:ea typeface="黑体" panose="02010609060101010101" pitchFamily="49" charset="-122"/>
                <a:sym typeface="Symbol" panose="05050102010706020507" pitchFamily="18" charset="2"/>
              </a:rPr>
              <a:t></a:t>
            </a:r>
            <a:r>
              <a:rPr lang="zh-CN" altLang="en-US" b="1">
                <a:latin typeface="Times New Roman" panose="02020603050405020304" pitchFamily="18" charset="0"/>
                <a:ea typeface="黑体" panose="02010609060101010101" pitchFamily="49" charset="-122"/>
              </a:rPr>
              <a:t> 为</a:t>
            </a:r>
            <a:r>
              <a:rPr lang="zh-CN" altLang="en-US" b="1">
                <a:solidFill>
                  <a:srgbClr val="0000FF"/>
                </a:solidFill>
                <a:latin typeface="Times New Roman" panose="02020603050405020304" pitchFamily="18" charset="0"/>
                <a:ea typeface="黑体" panose="02010609060101010101" pitchFamily="49" charset="-122"/>
              </a:rPr>
              <a:t>增量函数</a:t>
            </a:r>
          </a:p>
        </p:txBody>
      </p:sp>
      <p:sp>
        <p:nvSpPr>
          <p:cNvPr id="13" name="AutoShape 10"/>
          <p:cNvSpPr>
            <a:spLocks noChangeArrowheads="1"/>
          </p:cNvSpPr>
          <p:nvPr/>
        </p:nvSpPr>
        <p:spPr bwMode="auto">
          <a:xfrm>
            <a:off x="179388" y="188913"/>
            <a:ext cx="3425416" cy="647700"/>
          </a:xfrm>
          <a:prstGeom prst="roundRect">
            <a:avLst>
              <a:gd name="adj" fmla="val 16667"/>
            </a:avLst>
          </a:prstGeom>
          <a:solidFill>
            <a:schemeClr val="accent2">
              <a:alpha val="20000"/>
            </a:schemeClr>
          </a:solidFill>
          <a:ln w="57150" cmpd="thickThin" algn="ctr">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endParaRPr lang="zh-CN" altLang="en-US" sz="2800" b="1" dirty="0">
              <a:latin typeface="Times New Roman" panose="02020603050405020304" pitchFamily="18" charset="0"/>
              <a:ea typeface="黑体" panose="02010609060101010101" pitchFamily="49" charset="-122"/>
            </a:endParaRPr>
          </a:p>
        </p:txBody>
      </p:sp>
    </p:spTree>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灯片编号占位符 5"/>
          <p:cNvSpPr>
            <a:spLocks noGrp="1"/>
          </p:cNvSpPr>
          <p:nvPr>
            <p:ph type="sldNum" sz="quarter" idx="12"/>
          </p:nvPr>
        </p:nvSpPr>
        <p:spPr/>
        <p:txBody>
          <a:bodyPr/>
          <a:lstStyle/>
          <a:p>
            <a:fld id="{AAA15FA8-0F02-4A19-8C30-1858D1D0241B}" type="slidenum">
              <a:rPr lang="zh-CN" altLang="en-US"/>
              <a:pPr/>
              <a:t>14</a:t>
            </a:fld>
            <a:endParaRPr lang="en-US" altLang="zh-CN"/>
          </a:p>
        </p:txBody>
      </p:sp>
      <p:sp>
        <p:nvSpPr>
          <p:cNvPr id="1071106" name="Rectangle 2"/>
          <p:cNvSpPr>
            <a:spLocks noGrp="1" noChangeArrowheads="1"/>
          </p:cNvSpPr>
          <p:nvPr>
            <p:ph type="title"/>
          </p:nvPr>
        </p:nvSpPr>
        <p:spPr>
          <a:xfrm>
            <a:off x="323850" y="188913"/>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zh-CN" altLang="en-US">
                <a:solidFill>
                  <a:srgbClr val="993300"/>
                </a:solidFill>
              </a:rPr>
              <a:t>局部截断误差</a:t>
            </a:r>
          </a:p>
        </p:txBody>
      </p:sp>
      <p:sp>
        <p:nvSpPr>
          <p:cNvPr id="1071107" name="Text Box 3"/>
          <p:cNvSpPr txBox="1">
            <a:spLocks noChangeArrowheads="1"/>
          </p:cNvSpPr>
          <p:nvPr/>
        </p:nvSpPr>
        <p:spPr bwMode="auto">
          <a:xfrm>
            <a:off x="323850" y="981075"/>
            <a:ext cx="8569325" cy="1931988"/>
          </a:xfrm>
          <a:prstGeom prst="rect">
            <a:avLst/>
          </a:prstGeom>
          <a:noFill/>
          <a:ln w="127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rgbClr val="0000FF"/>
              </a:buClr>
              <a:buFont typeface="Wingdings" panose="05000000000000000000" pitchFamily="2" charset="2"/>
              <a:buNone/>
            </a:pPr>
            <a:r>
              <a:rPr lang="zh-CN" altLang="en-US" sz="2800" b="1">
                <a:solidFill>
                  <a:srgbClr val="0000FF"/>
                </a:solidFill>
                <a:latin typeface="Times New Roman" panose="02020603050405020304" pitchFamily="18" charset="0"/>
                <a:ea typeface="黑体" panose="02010609060101010101" pitchFamily="49" charset="-122"/>
              </a:rPr>
              <a:t>定义：</a:t>
            </a:r>
            <a:r>
              <a:rPr lang="zh-CN" altLang="en-US" b="1">
                <a:latin typeface="Times New Roman" panose="02020603050405020304" pitchFamily="18" charset="0"/>
                <a:ea typeface="黑体" panose="02010609060101010101" pitchFamily="49" charset="-122"/>
              </a:rPr>
              <a:t>设 </a:t>
            </a:r>
            <a:r>
              <a:rPr lang="en-US" altLang="zh-CN" b="1" i="1">
                <a:latin typeface="Times New Roman" panose="02020603050405020304" pitchFamily="18" charset="0"/>
                <a:ea typeface="黑体" panose="02010609060101010101" pitchFamily="49" charset="-122"/>
              </a:rPr>
              <a:t>y</a:t>
            </a:r>
            <a:r>
              <a:rPr lang="en-US" altLang="zh-CN" b="1">
                <a:latin typeface="Times New Roman" panose="02020603050405020304" pitchFamily="18" charset="0"/>
                <a:ea typeface="黑体" panose="02010609060101010101" pitchFamily="49" charset="-122"/>
              </a:rPr>
              <a:t>(</a:t>
            </a:r>
            <a:r>
              <a:rPr lang="en-US" altLang="zh-CN" b="1" i="1">
                <a:latin typeface="Times New Roman" panose="02020603050405020304" pitchFamily="18" charset="0"/>
                <a:ea typeface="黑体" panose="02010609060101010101" pitchFamily="49" charset="-122"/>
              </a:rPr>
              <a:t>x</a:t>
            </a:r>
            <a:r>
              <a:rPr lang="en-US" altLang="zh-CN" b="1">
                <a:latin typeface="Times New Roman" panose="02020603050405020304" pitchFamily="18" charset="0"/>
                <a:ea typeface="黑体" panose="02010609060101010101" pitchFamily="49" charset="-122"/>
              </a:rPr>
              <a:t>) </a:t>
            </a:r>
            <a:r>
              <a:rPr lang="zh-CN" altLang="en-US" b="1">
                <a:latin typeface="Times New Roman" panose="02020603050405020304" pitchFamily="18" charset="0"/>
                <a:ea typeface="黑体" panose="02010609060101010101" pitchFamily="49" charset="-122"/>
              </a:rPr>
              <a:t>是初值问题的精确解，则称</a:t>
            </a:r>
          </a:p>
          <a:p>
            <a:pPr>
              <a:lnSpc>
                <a:spcPct val="120000"/>
              </a:lnSpc>
              <a:buClr>
                <a:srgbClr val="0000FF"/>
              </a:buClr>
              <a:buFont typeface="Wingdings" panose="05000000000000000000" pitchFamily="2" charset="2"/>
              <a:buNone/>
            </a:pPr>
            <a:endParaRPr lang="zh-CN" altLang="en-US" b="1">
              <a:latin typeface="Times New Roman" panose="02020603050405020304" pitchFamily="18" charset="0"/>
              <a:ea typeface="黑体" panose="02010609060101010101" pitchFamily="49" charset="-122"/>
            </a:endParaRPr>
          </a:p>
          <a:p>
            <a:pPr>
              <a:lnSpc>
                <a:spcPct val="120000"/>
              </a:lnSpc>
              <a:buClr>
                <a:srgbClr val="0000FF"/>
              </a:buClr>
              <a:buFont typeface="Wingdings" panose="05000000000000000000" pitchFamily="2" charset="2"/>
              <a:buNone/>
            </a:pPr>
            <a:endParaRPr lang="zh-CN" altLang="en-US" b="1">
              <a:latin typeface="Times New Roman" panose="02020603050405020304" pitchFamily="18" charset="0"/>
              <a:ea typeface="黑体" panose="02010609060101010101" pitchFamily="49" charset="-122"/>
            </a:endParaRPr>
          </a:p>
          <a:p>
            <a:pPr>
              <a:lnSpc>
                <a:spcPct val="120000"/>
              </a:lnSpc>
              <a:buClr>
                <a:srgbClr val="0000FF"/>
              </a:buClr>
              <a:buFont typeface="Wingdings" panose="05000000000000000000" pitchFamily="2" charset="2"/>
              <a:buNone/>
            </a:pPr>
            <a:r>
              <a:rPr lang="zh-CN" altLang="en-US" b="1">
                <a:latin typeface="Times New Roman" panose="02020603050405020304" pitchFamily="18" charset="0"/>
                <a:ea typeface="黑体" panose="02010609060101010101" pitchFamily="49" charset="-122"/>
              </a:rPr>
              <a:t>为显式单步法的</a:t>
            </a:r>
            <a:r>
              <a:rPr lang="zh-CN" altLang="en-US" b="1">
                <a:solidFill>
                  <a:srgbClr val="0000FF"/>
                </a:solidFill>
                <a:latin typeface="Times New Roman" panose="02020603050405020304" pitchFamily="18" charset="0"/>
                <a:ea typeface="黑体" panose="02010609060101010101" pitchFamily="49" charset="-122"/>
              </a:rPr>
              <a:t>局部截断误差。</a:t>
            </a:r>
          </a:p>
        </p:txBody>
      </p:sp>
      <p:sp>
        <p:nvSpPr>
          <p:cNvPr id="1071112" name="Rectangle 8"/>
          <p:cNvSpPr>
            <a:spLocks noChangeArrowheads="1"/>
          </p:cNvSpPr>
          <p:nvPr/>
        </p:nvSpPr>
        <p:spPr bwMode="auto">
          <a:xfrm>
            <a:off x="323850" y="3141663"/>
            <a:ext cx="8064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Clr>
                <a:schemeClr val="hlink"/>
              </a:buClr>
              <a:buFont typeface="Wingdings" panose="05000000000000000000" pitchFamily="2" charset="2"/>
              <a:buChar char="l"/>
            </a:pPr>
            <a:r>
              <a:rPr lang="zh-CN" altLang="en-US" b="1" dirty="0">
                <a:latin typeface="Times New Roman" panose="02020603050405020304" pitchFamily="18" charset="0"/>
                <a:ea typeface="黑体" panose="02010609060101010101" pitchFamily="49" charset="-122"/>
              </a:rPr>
              <a:t> </a:t>
            </a:r>
            <a:r>
              <a:rPr lang="en-US" altLang="zh-CN" b="1" i="1" dirty="0" smtClean="0">
                <a:latin typeface="Times New Roman" panose="02020603050405020304" pitchFamily="18" charset="0"/>
                <a:ea typeface="黑体" panose="02010609060101010101" pitchFamily="49" charset="-122"/>
              </a:rPr>
              <a:t>R</a:t>
            </a:r>
            <a:r>
              <a:rPr lang="en-US" altLang="zh-CN" b="1" i="1" baseline="-25000" dirty="0" smtClean="0">
                <a:latin typeface="Times New Roman" panose="02020603050405020304" pitchFamily="18" charset="0"/>
                <a:ea typeface="黑体" panose="02010609060101010101" pitchFamily="49" charset="-122"/>
              </a:rPr>
              <a:t>k</a:t>
            </a:r>
            <a:r>
              <a:rPr lang="en-US" altLang="zh-CN" b="1" baseline="-25000" dirty="0" smtClean="0">
                <a:latin typeface="Times New Roman" panose="02020603050405020304" pitchFamily="18" charset="0"/>
                <a:ea typeface="黑体" panose="02010609060101010101" pitchFamily="49" charset="-122"/>
              </a:rPr>
              <a:t>+1</a:t>
            </a:r>
            <a:r>
              <a:rPr lang="en-US" altLang="zh-CN" b="1" dirty="0" smtClean="0">
                <a:latin typeface="Times New Roman" panose="02020603050405020304" pitchFamily="18" charset="0"/>
                <a:ea typeface="黑体" panose="02010609060101010101" pitchFamily="49" charset="-122"/>
              </a:rPr>
              <a:t> </a:t>
            </a:r>
            <a:r>
              <a:rPr lang="zh-CN" altLang="en-US" b="1" dirty="0">
                <a:latin typeface="Times New Roman" panose="02020603050405020304" pitchFamily="18" charset="0"/>
                <a:ea typeface="黑体" panose="02010609060101010101" pitchFamily="49" charset="-122"/>
              </a:rPr>
              <a:t>是局部的，因为这里假定 </a:t>
            </a:r>
            <a:r>
              <a:rPr lang="en-US" altLang="zh-CN" b="1" i="1" dirty="0" err="1">
                <a:latin typeface="Times New Roman" panose="02020603050405020304" pitchFamily="18" charset="0"/>
                <a:ea typeface="黑体" panose="02010609060101010101" pitchFamily="49" charset="-122"/>
              </a:rPr>
              <a:t>y</a:t>
            </a:r>
            <a:r>
              <a:rPr lang="en-US" altLang="zh-CN" b="1" i="1" baseline="-25000" dirty="0" err="1">
                <a:latin typeface="Times New Roman" panose="02020603050405020304" pitchFamily="18" charset="0"/>
                <a:ea typeface="黑体" panose="02010609060101010101" pitchFamily="49" charset="-122"/>
              </a:rPr>
              <a:t>k</a:t>
            </a:r>
            <a:r>
              <a:rPr lang="zh-CN" altLang="en-US" b="1" dirty="0">
                <a:latin typeface="Times New Roman" panose="02020603050405020304" pitchFamily="18" charset="0"/>
                <a:ea typeface="黑体" panose="02010609060101010101" pitchFamily="49" charset="-122"/>
              </a:rPr>
              <a:t> 是精确的，即 </a:t>
            </a:r>
            <a:r>
              <a:rPr lang="en-US" altLang="zh-CN" b="1" i="1" dirty="0" err="1">
                <a:latin typeface="Times New Roman" panose="02020603050405020304" pitchFamily="18" charset="0"/>
                <a:ea typeface="黑体" panose="02010609060101010101" pitchFamily="49" charset="-122"/>
              </a:rPr>
              <a:t>y</a:t>
            </a:r>
            <a:r>
              <a:rPr lang="en-US" altLang="zh-CN" b="1" i="1" baseline="-25000" dirty="0" err="1">
                <a:latin typeface="Times New Roman" panose="02020603050405020304" pitchFamily="18" charset="0"/>
                <a:ea typeface="黑体" panose="02010609060101010101" pitchFamily="49" charset="-122"/>
              </a:rPr>
              <a:t>k</a:t>
            </a:r>
            <a:r>
              <a:rPr lang="en-US" altLang="zh-CN" b="1" dirty="0">
                <a:latin typeface="Times New Roman" panose="02020603050405020304" pitchFamily="18" charset="0"/>
                <a:ea typeface="黑体" panose="02010609060101010101" pitchFamily="49" charset="-122"/>
              </a:rPr>
              <a:t>=</a:t>
            </a:r>
            <a:r>
              <a:rPr lang="en-US" altLang="zh-CN" b="1" i="1" dirty="0">
                <a:latin typeface="Times New Roman" panose="02020603050405020304" pitchFamily="18" charset="0"/>
                <a:ea typeface="黑体" panose="02010609060101010101" pitchFamily="49" charset="-122"/>
              </a:rPr>
              <a:t>y</a:t>
            </a:r>
            <a:r>
              <a:rPr lang="en-US" altLang="zh-CN" b="1" dirty="0">
                <a:latin typeface="Times New Roman" panose="02020603050405020304" pitchFamily="18" charset="0"/>
                <a:ea typeface="黑体" panose="02010609060101010101" pitchFamily="49" charset="-122"/>
              </a:rPr>
              <a:t>(</a:t>
            </a:r>
            <a:r>
              <a:rPr lang="en-US" altLang="zh-CN" b="1" i="1" dirty="0" err="1">
                <a:latin typeface="Times New Roman" panose="02020603050405020304" pitchFamily="18" charset="0"/>
                <a:ea typeface="黑体" panose="02010609060101010101" pitchFamily="49" charset="-122"/>
              </a:rPr>
              <a:t>x</a:t>
            </a:r>
            <a:r>
              <a:rPr lang="en-US" altLang="zh-CN" b="1" i="1" baseline="-25000" dirty="0" err="1">
                <a:latin typeface="Times New Roman" panose="02020603050405020304" pitchFamily="18" charset="0"/>
                <a:ea typeface="黑体" panose="02010609060101010101" pitchFamily="49" charset="-122"/>
              </a:rPr>
              <a:t>k</a:t>
            </a:r>
            <a:r>
              <a:rPr lang="en-US" altLang="zh-CN" b="1" dirty="0">
                <a:latin typeface="Times New Roman" panose="02020603050405020304" pitchFamily="18" charset="0"/>
                <a:ea typeface="黑体" panose="02010609060101010101" pitchFamily="49" charset="-122"/>
              </a:rPr>
              <a:t>)</a:t>
            </a:r>
            <a:r>
              <a:rPr lang="zh-CN" altLang="en-US" b="1" dirty="0">
                <a:latin typeface="Times New Roman" panose="02020603050405020304" pitchFamily="18" charset="0"/>
                <a:ea typeface="黑体" panose="02010609060101010101" pitchFamily="49" charset="-122"/>
              </a:rPr>
              <a:t> </a:t>
            </a:r>
          </a:p>
        </p:txBody>
      </p:sp>
      <p:graphicFrame>
        <p:nvGraphicFramePr>
          <p:cNvPr id="1071116" name="Object 12"/>
          <p:cNvGraphicFramePr>
            <a:graphicFrameLocks noChangeAspect="1"/>
          </p:cNvGraphicFramePr>
          <p:nvPr>
            <p:extLst>
              <p:ext uri="{D42A27DB-BD31-4B8C-83A1-F6EECF244321}">
                <p14:modId xmlns:p14="http://schemas.microsoft.com/office/powerpoint/2010/main" val="2170608469"/>
              </p:ext>
            </p:extLst>
          </p:nvPr>
        </p:nvGraphicFramePr>
        <p:xfrm>
          <a:off x="1211263" y="1773238"/>
          <a:ext cx="6731000" cy="563562"/>
        </p:xfrm>
        <a:graphic>
          <a:graphicData uri="http://schemas.openxmlformats.org/presentationml/2006/ole">
            <mc:AlternateContent xmlns:mc="http://schemas.openxmlformats.org/markup-compatibility/2006">
              <mc:Choice xmlns:v="urn:schemas-microsoft-com:vml" Requires="v">
                <p:oleObj spid="_x0000_s1071195" name="Equation" r:id="rId3" imgW="2692080" imgH="253800" progId="Equation.DSMT4">
                  <p:embed/>
                </p:oleObj>
              </mc:Choice>
              <mc:Fallback>
                <p:oleObj name="Equation" r:id="rId3" imgW="2692080" imgH="253800" progId="Equation.DSMT4">
                  <p:embed/>
                  <p:pic>
                    <p:nvPicPr>
                      <p:cNvPr id="0" name="Object 12"/>
                      <p:cNvPicPr>
                        <a:picLocks noChangeAspect="1" noChangeArrowheads="1"/>
                      </p:cNvPicPr>
                      <p:nvPr/>
                    </p:nvPicPr>
                    <p:blipFill>
                      <a:blip r:embed="rId4"/>
                      <a:srcRect/>
                      <a:stretch>
                        <a:fillRect/>
                      </a:stretch>
                    </p:blipFill>
                    <p:spPr bwMode="auto">
                      <a:xfrm>
                        <a:off x="1211263" y="1773238"/>
                        <a:ext cx="6731000" cy="563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71117" name="Text Box 13"/>
          <p:cNvSpPr txBox="1">
            <a:spLocks noChangeArrowheads="1"/>
          </p:cNvSpPr>
          <p:nvPr/>
        </p:nvSpPr>
        <p:spPr bwMode="auto">
          <a:xfrm>
            <a:off x="323850" y="3933825"/>
            <a:ext cx="8784654" cy="609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buClr>
                <a:srgbClr val="FF3300"/>
              </a:buClr>
              <a:buFont typeface="Wingdings" panose="05000000000000000000" pitchFamily="2" charset="2"/>
              <a:buNone/>
            </a:pPr>
            <a:r>
              <a:rPr lang="zh-CN" altLang="en-US" sz="2800" b="1" dirty="0">
                <a:solidFill>
                  <a:srgbClr val="0000FF"/>
                </a:solidFill>
                <a:latin typeface="Times New Roman" panose="02020603050405020304" pitchFamily="18" charset="0"/>
                <a:ea typeface="黑体" panose="02010609060101010101" pitchFamily="49" charset="-122"/>
              </a:rPr>
              <a:t>例：</a:t>
            </a:r>
            <a:r>
              <a:rPr lang="zh-CN" altLang="en-US" b="1" dirty="0">
                <a:latin typeface="Times New Roman" panose="02020603050405020304" pitchFamily="18" charset="0"/>
                <a:ea typeface="黑体" panose="02010609060101010101" pitchFamily="49" charset="-122"/>
              </a:rPr>
              <a:t>采用</a:t>
            </a:r>
            <a:r>
              <a:rPr lang="zh-CN" altLang="en-US" b="1" dirty="0">
                <a:solidFill>
                  <a:srgbClr val="0000FF"/>
                </a:solidFill>
                <a:latin typeface="Times New Roman" panose="02020603050405020304" pitchFamily="18" charset="0"/>
                <a:ea typeface="黑体" panose="02010609060101010101" pitchFamily="49" charset="-122"/>
              </a:rPr>
              <a:t>等步长</a:t>
            </a:r>
            <a:r>
              <a:rPr lang="zh-CN" altLang="en-US" b="1" dirty="0">
                <a:latin typeface="Times New Roman" panose="02020603050405020304" pitchFamily="18" charset="0"/>
                <a:ea typeface="黑体" panose="02010609060101010101" pitchFamily="49" charset="-122"/>
              </a:rPr>
              <a:t>的 </a:t>
            </a:r>
            <a:r>
              <a:rPr lang="en-US" altLang="zh-CN" b="1" dirty="0">
                <a:latin typeface="Times New Roman" panose="02020603050405020304" pitchFamily="18" charset="0"/>
                <a:ea typeface="黑体" panose="02010609060101010101" pitchFamily="49" charset="-122"/>
              </a:rPr>
              <a:t>Euler </a:t>
            </a:r>
            <a:r>
              <a:rPr lang="zh-CN" altLang="en-US" b="1" dirty="0">
                <a:latin typeface="Times New Roman" panose="02020603050405020304" pitchFamily="18" charset="0"/>
                <a:ea typeface="黑体" panose="02010609060101010101" pitchFamily="49" charset="-122"/>
              </a:rPr>
              <a:t>法和</a:t>
            </a:r>
            <a:r>
              <a:rPr lang="zh-CN" altLang="en-US" b="1" dirty="0" smtClean="0">
                <a:latin typeface="Times New Roman" panose="02020603050405020304" pitchFamily="18" charset="0"/>
                <a:ea typeface="黑体" panose="02010609060101010101" pitchFamily="49" charset="-122"/>
              </a:rPr>
              <a:t>梯形公式</a:t>
            </a:r>
            <a:r>
              <a:rPr lang="en-US" altLang="zh-CN" b="1" dirty="0" smtClean="0">
                <a:latin typeface="Times New Roman" panose="02020603050405020304" pitchFamily="18" charset="0"/>
                <a:ea typeface="黑体" panose="02010609060101010101" pitchFamily="49" charset="-122"/>
              </a:rPr>
              <a:t>Euler</a:t>
            </a:r>
            <a:r>
              <a:rPr lang="zh-CN" altLang="en-US" b="1" dirty="0" smtClean="0">
                <a:latin typeface="Times New Roman" panose="02020603050405020304" pitchFamily="18" charset="0"/>
                <a:ea typeface="黑体" panose="02010609060101010101" pitchFamily="49" charset="-122"/>
              </a:rPr>
              <a:t>法的</a:t>
            </a:r>
            <a:r>
              <a:rPr lang="zh-CN" altLang="en-US" b="1" dirty="0">
                <a:latin typeface="Times New Roman" panose="02020603050405020304" pitchFamily="18" charset="0"/>
                <a:ea typeface="黑体" panose="02010609060101010101" pitchFamily="49" charset="-122"/>
              </a:rPr>
              <a:t>局部截断误差</a:t>
            </a:r>
            <a:endParaRPr lang="en-US" altLang="zh-CN" b="1" dirty="0">
              <a:latin typeface="Times New Roman" panose="02020603050405020304" pitchFamily="18" charset="0"/>
              <a:ea typeface="黑体" panose="02010609060101010101" pitchFamily="49" charset="-122"/>
            </a:endParaRPr>
          </a:p>
        </p:txBody>
      </p:sp>
      <p:sp>
        <p:nvSpPr>
          <p:cNvPr id="1071119" name="Rectangle 15"/>
          <p:cNvSpPr>
            <a:spLocks noChangeArrowheads="1"/>
          </p:cNvSpPr>
          <p:nvPr/>
        </p:nvSpPr>
        <p:spPr bwMode="auto">
          <a:xfrm>
            <a:off x="395288" y="4868863"/>
            <a:ext cx="3889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b="1">
                <a:latin typeface="Times New Roman" panose="02020603050405020304" pitchFamily="18" charset="0"/>
                <a:ea typeface="黑体" panose="02010609060101010101" pitchFamily="49" charset="-122"/>
              </a:rPr>
              <a:t>Euler </a:t>
            </a:r>
            <a:r>
              <a:rPr lang="zh-CN" altLang="en-US" b="1">
                <a:latin typeface="Times New Roman" panose="02020603050405020304" pitchFamily="18" charset="0"/>
                <a:ea typeface="黑体" panose="02010609060101010101" pitchFamily="49" charset="-122"/>
              </a:rPr>
              <a:t>法的局部截断误差：</a:t>
            </a:r>
          </a:p>
        </p:txBody>
      </p:sp>
      <p:sp>
        <p:nvSpPr>
          <p:cNvPr id="1071120" name="Rectangle 16"/>
          <p:cNvSpPr>
            <a:spLocks noChangeArrowheads="1"/>
          </p:cNvSpPr>
          <p:nvPr/>
        </p:nvSpPr>
        <p:spPr bwMode="auto">
          <a:xfrm>
            <a:off x="395288" y="5511800"/>
            <a:ext cx="568888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zh-CN" altLang="en-US" b="1" dirty="0" smtClean="0">
                <a:latin typeface="Times New Roman" panose="02020603050405020304" pitchFamily="18" charset="0"/>
                <a:ea typeface="黑体" panose="02010609060101010101" pitchFamily="49" charset="-122"/>
              </a:rPr>
              <a:t>梯形公式 </a:t>
            </a:r>
            <a:r>
              <a:rPr lang="en-US" altLang="zh-CN" b="1" dirty="0" smtClean="0">
                <a:latin typeface="Times New Roman" panose="02020603050405020304" pitchFamily="18" charset="0"/>
                <a:ea typeface="黑体" panose="02010609060101010101" pitchFamily="49" charset="-122"/>
              </a:rPr>
              <a:t>Euler</a:t>
            </a:r>
            <a:r>
              <a:rPr lang="zh-CN" altLang="en-US" b="1" dirty="0" smtClean="0">
                <a:latin typeface="Times New Roman" panose="02020603050405020304" pitchFamily="18" charset="0"/>
                <a:ea typeface="黑体" panose="02010609060101010101" pitchFamily="49" charset="-122"/>
              </a:rPr>
              <a:t>法的</a:t>
            </a:r>
            <a:r>
              <a:rPr lang="zh-CN" altLang="en-US" b="1" dirty="0">
                <a:latin typeface="Times New Roman" panose="02020603050405020304" pitchFamily="18" charset="0"/>
                <a:ea typeface="黑体" panose="02010609060101010101" pitchFamily="49" charset="-122"/>
              </a:rPr>
              <a:t>局部截断误差：</a:t>
            </a:r>
          </a:p>
        </p:txBody>
      </p:sp>
      <p:graphicFrame>
        <p:nvGraphicFramePr>
          <p:cNvPr id="1071121" name="Object 17"/>
          <p:cNvGraphicFramePr>
            <a:graphicFrameLocks noChangeAspect="1"/>
          </p:cNvGraphicFramePr>
          <p:nvPr>
            <p:extLst>
              <p:ext uri="{D42A27DB-BD31-4B8C-83A1-F6EECF244321}">
                <p14:modId xmlns:p14="http://schemas.microsoft.com/office/powerpoint/2010/main" val="849832181"/>
              </p:ext>
            </p:extLst>
          </p:nvPr>
        </p:nvGraphicFramePr>
        <p:xfrm>
          <a:off x="4035425" y="4581525"/>
          <a:ext cx="4000500" cy="930275"/>
        </p:xfrm>
        <a:graphic>
          <a:graphicData uri="http://schemas.openxmlformats.org/presentationml/2006/ole">
            <mc:AlternateContent xmlns:mc="http://schemas.openxmlformats.org/markup-compatibility/2006">
              <mc:Choice xmlns:v="urn:schemas-microsoft-com:vml" Requires="v">
                <p:oleObj spid="_x0000_s1071196" name="Equation" r:id="rId5" imgW="1600200" imgH="419040" progId="Equation.DSMT4">
                  <p:embed/>
                </p:oleObj>
              </mc:Choice>
              <mc:Fallback>
                <p:oleObj name="Equation" r:id="rId5" imgW="1600200" imgH="419040" progId="Equation.DSMT4">
                  <p:embed/>
                  <p:pic>
                    <p:nvPicPr>
                      <p:cNvPr id="0" name="Object 17"/>
                      <p:cNvPicPr>
                        <a:picLocks noChangeAspect="1" noChangeArrowheads="1"/>
                      </p:cNvPicPr>
                      <p:nvPr/>
                    </p:nvPicPr>
                    <p:blipFill>
                      <a:blip r:embed="rId6"/>
                      <a:srcRect/>
                      <a:stretch>
                        <a:fillRect/>
                      </a:stretch>
                    </p:blipFill>
                    <p:spPr bwMode="auto">
                      <a:xfrm>
                        <a:off x="4035425" y="4581525"/>
                        <a:ext cx="4000500" cy="930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71122" name="Object 18"/>
          <p:cNvGraphicFramePr>
            <a:graphicFrameLocks noChangeAspect="1"/>
          </p:cNvGraphicFramePr>
          <p:nvPr>
            <p:extLst>
              <p:ext uri="{D42A27DB-BD31-4B8C-83A1-F6EECF244321}">
                <p14:modId xmlns:p14="http://schemas.microsoft.com/office/powerpoint/2010/main" val="2830225713"/>
              </p:ext>
            </p:extLst>
          </p:nvPr>
        </p:nvGraphicFramePr>
        <p:xfrm>
          <a:off x="3999994" y="5801360"/>
          <a:ext cx="4381500" cy="930275"/>
        </p:xfrm>
        <a:graphic>
          <a:graphicData uri="http://schemas.openxmlformats.org/presentationml/2006/ole">
            <mc:AlternateContent xmlns:mc="http://schemas.openxmlformats.org/markup-compatibility/2006">
              <mc:Choice xmlns:v="urn:schemas-microsoft-com:vml" Requires="v">
                <p:oleObj spid="_x0000_s1071197" name="Equation" r:id="rId7" imgW="1752480" imgH="419040" progId="Equation.DSMT4">
                  <p:embed/>
                </p:oleObj>
              </mc:Choice>
              <mc:Fallback>
                <p:oleObj name="Equation" r:id="rId7" imgW="1752480" imgH="419040" progId="Equation.DSMT4">
                  <p:embed/>
                  <p:pic>
                    <p:nvPicPr>
                      <p:cNvPr id="0" name="Object 18"/>
                      <p:cNvPicPr>
                        <a:picLocks noChangeAspect="1" noChangeArrowheads="1"/>
                      </p:cNvPicPr>
                      <p:nvPr/>
                    </p:nvPicPr>
                    <p:blipFill>
                      <a:blip r:embed="rId8"/>
                      <a:srcRect/>
                      <a:stretch>
                        <a:fillRect/>
                      </a:stretch>
                    </p:blipFill>
                    <p:spPr bwMode="auto">
                      <a:xfrm>
                        <a:off x="3999994" y="5801360"/>
                        <a:ext cx="4381500" cy="930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灯片编号占位符 5"/>
          <p:cNvSpPr>
            <a:spLocks noGrp="1"/>
          </p:cNvSpPr>
          <p:nvPr>
            <p:ph type="sldNum" sz="quarter" idx="12"/>
          </p:nvPr>
        </p:nvSpPr>
        <p:spPr/>
        <p:txBody>
          <a:bodyPr/>
          <a:lstStyle/>
          <a:p>
            <a:fld id="{1A9BC847-7E76-4DEA-B69B-C79CBB8542D4}" type="slidenum">
              <a:rPr lang="zh-CN" altLang="en-US"/>
              <a:pPr/>
              <a:t>15</a:t>
            </a:fld>
            <a:endParaRPr lang="en-US" altLang="zh-CN"/>
          </a:p>
        </p:txBody>
      </p:sp>
      <p:sp>
        <p:nvSpPr>
          <p:cNvPr id="1072130" name="Rectangle 2"/>
          <p:cNvSpPr>
            <a:spLocks noGrp="1" noChangeArrowheads="1"/>
          </p:cNvSpPr>
          <p:nvPr>
            <p:ph type="title"/>
          </p:nvPr>
        </p:nvSpPr>
        <p:spPr>
          <a:xfrm>
            <a:off x="323850" y="188913"/>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zh-CN" altLang="en-US" dirty="0" smtClean="0">
                <a:solidFill>
                  <a:srgbClr val="993300"/>
                </a:solidFill>
              </a:rPr>
              <a:t>相容性与阶</a:t>
            </a:r>
            <a:endParaRPr lang="zh-CN" altLang="en-US" dirty="0">
              <a:solidFill>
                <a:srgbClr val="993300"/>
              </a:solidFill>
            </a:endParaRPr>
          </a:p>
        </p:txBody>
      </p:sp>
      <p:sp>
        <p:nvSpPr>
          <p:cNvPr id="1072131" name="Text Box 3"/>
          <p:cNvSpPr txBox="1">
            <a:spLocks noChangeArrowheads="1"/>
          </p:cNvSpPr>
          <p:nvPr/>
        </p:nvSpPr>
        <p:spPr bwMode="auto">
          <a:xfrm>
            <a:off x="580435" y="1594439"/>
            <a:ext cx="8168029" cy="1717393"/>
          </a:xfrm>
          <a:prstGeom prst="rect">
            <a:avLst/>
          </a:prstGeom>
          <a:noFill/>
          <a:ln w="127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buClr>
                <a:srgbClr val="0000FF"/>
              </a:buClr>
              <a:buFont typeface="Wingdings" panose="05000000000000000000" pitchFamily="2" charset="2"/>
              <a:buNone/>
            </a:pPr>
            <a:r>
              <a:rPr lang="zh-CN" altLang="en-US" sz="2800" b="1" dirty="0">
                <a:solidFill>
                  <a:srgbClr val="0000FF"/>
                </a:solidFill>
                <a:latin typeface="Times New Roman" panose="02020603050405020304" pitchFamily="18" charset="0"/>
                <a:ea typeface="黑体" panose="02010609060101010101" pitchFamily="49" charset="-122"/>
              </a:rPr>
              <a:t>定义</a:t>
            </a:r>
            <a:r>
              <a:rPr lang="zh-CN" altLang="en-US" sz="2800" b="1" dirty="0" smtClean="0">
                <a:solidFill>
                  <a:srgbClr val="0000FF"/>
                </a:solidFill>
                <a:latin typeface="Times New Roman" panose="02020603050405020304" pitchFamily="18" charset="0"/>
                <a:ea typeface="黑体" panose="02010609060101010101" pitchFamily="49" charset="-122"/>
              </a:rPr>
              <a:t>：</a:t>
            </a:r>
            <a:r>
              <a:rPr lang="zh-CN" altLang="en-US" b="1" dirty="0" smtClean="0">
                <a:latin typeface="Times New Roman" panose="02020603050405020304" pitchFamily="18" charset="0"/>
                <a:ea typeface="黑体" panose="02010609060101010101" pitchFamily="49" charset="-122"/>
              </a:rPr>
              <a:t>若增量函数 </a:t>
            </a:r>
            <a:r>
              <a:rPr lang="zh-CN" altLang="en-US" sz="2800" b="1" dirty="0" smtClean="0">
                <a:latin typeface="Times New Roman" panose="02020603050405020304" pitchFamily="18" charset="0"/>
                <a:ea typeface="黑体" panose="02010609060101010101" pitchFamily="49" charset="-122"/>
                <a:sym typeface="Symbol" panose="05050102010706020507" pitchFamily="18" charset="2"/>
              </a:rPr>
              <a:t></a:t>
            </a:r>
            <a:r>
              <a:rPr lang="en-US" altLang="zh-CN" b="1" dirty="0" smtClean="0">
                <a:latin typeface="Times New Roman" panose="02020603050405020304" pitchFamily="18" charset="0"/>
                <a:ea typeface="黑体" panose="02010609060101010101" pitchFamily="49" charset="-122"/>
                <a:sym typeface="Symbol" panose="05050102010706020507" pitchFamily="18" charset="2"/>
              </a:rPr>
              <a:t>(</a:t>
            </a:r>
            <a:r>
              <a:rPr lang="en-US" altLang="zh-CN" b="1" i="1" dirty="0" smtClean="0">
                <a:latin typeface="Times New Roman" panose="02020603050405020304" pitchFamily="18" charset="0"/>
                <a:ea typeface="黑体" panose="02010609060101010101" pitchFamily="49" charset="-122"/>
                <a:sym typeface="Symbol" panose="05050102010706020507" pitchFamily="18" charset="2"/>
              </a:rPr>
              <a:t>x</a:t>
            </a:r>
            <a:r>
              <a:rPr lang="en-US" altLang="zh-CN" b="1" dirty="0" smtClean="0">
                <a:latin typeface="Times New Roman" panose="02020603050405020304" pitchFamily="18" charset="0"/>
                <a:ea typeface="黑体" panose="02010609060101010101" pitchFamily="49" charset="-122"/>
                <a:sym typeface="Symbol" panose="05050102010706020507" pitchFamily="18" charset="2"/>
              </a:rPr>
              <a:t>, </a:t>
            </a:r>
            <a:r>
              <a:rPr lang="en-US" altLang="zh-CN" b="1" i="1" dirty="0" smtClean="0">
                <a:latin typeface="Times New Roman" panose="02020603050405020304" pitchFamily="18" charset="0"/>
                <a:ea typeface="黑体" panose="02010609060101010101" pitchFamily="49" charset="-122"/>
                <a:sym typeface="Symbol" panose="05050102010706020507" pitchFamily="18" charset="2"/>
              </a:rPr>
              <a:t>y</a:t>
            </a:r>
            <a:r>
              <a:rPr lang="en-US" altLang="zh-CN" b="1" dirty="0" smtClean="0">
                <a:latin typeface="Times New Roman" panose="02020603050405020304" pitchFamily="18" charset="0"/>
                <a:ea typeface="黑体" panose="02010609060101010101" pitchFamily="49" charset="-122"/>
                <a:sym typeface="Symbol" panose="05050102010706020507" pitchFamily="18" charset="2"/>
              </a:rPr>
              <a:t>, </a:t>
            </a:r>
            <a:r>
              <a:rPr lang="en-US" altLang="zh-CN" b="1" i="1" dirty="0" smtClean="0">
                <a:latin typeface="Times New Roman" panose="02020603050405020304" pitchFamily="18" charset="0"/>
                <a:ea typeface="黑体" panose="02010609060101010101" pitchFamily="49" charset="-122"/>
                <a:sym typeface="Symbol" panose="05050102010706020507" pitchFamily="18" charset="2"/>
              </a:rPr>
              <a:t>h</a:t>
            </a:r>
            <a:r>
              <a:rPr lang="en-US" altLang="zh-CN" b="1" dirty="0" smtClean="0">
                <a:latin typeface="Times New Roman" panose="02020603050405020304" pitchFamily="18" charset="0"/>
                <a:ea typeface="黑体" panose="02010609060101010101" pitchFamily="49" charset="-122"/>
                <a:sym typeface="Symbol" panose="05050102010706020507" pitchFamily="18" charset="2"/>
              </a:rPr>
              <a:t>) </a:t>
            </a:r>
            <a:r>
              <a:rPr lang="zh-CN" altLang="en-US" b="1" dirty="0" smtClean="0">
                <a:latin typeface="Times New Roman" panose="02020603050405020304" pitchFamily="18" charset="0"/>
                <a:ea typeface="黑体" panose="02010609060101010101" pitchFamily="49" charset="-122"/>
                <a:sym typeface="Symbol" panose="05050102010706020507" pitchFamily="18" charset="2"/>
              </a:rPr>
              <a:t>在 </a:t>
            </a:r>
            <a:r>
              <a:rPr lang="en-US" altLang="zh-CN" b="1" i="1" dirty="0">
                <a:latin typeface="Times New Roman" panose="02020603050405020304" pitchFamily="18" charset="0"/>
                <a:ea typeface="黑体" panose="02010609060101010101" pitchFamily="49" charset="-122"/>
                <a:sym typeface="Symbol" panose="05050102010706020507" pitchFamily="18" charset="2"/>
              </a:rPr>
              <a:t>h</a:t>
            </a:r>
            <a:r>
              <a:rPr lang="en-US" altLang="zh-CN" b="1" dirty="0" smtClean="0">
                <a:latin typeface="Times New Roman" panose="02020603050405020304" pitchFamily="18" charset="0"/>
                <a:ea typeface="黑体" panose="02010609060101010101" pitchFamily="49" charset="-122"/>
                <a:sym typeface="Symbol" panose="05050102010706020507" pitchFamily="18" charset="2"/>
              </a:rPr>
              <a:t>=0 </a:t>
            </a:r>
            <a:r>
              <a:rPr lang="zh-CN" altLang="en-US" b="1" dirty="0" smtClean="0">
                <a:latin typeface="Times New Roman" panose="02020603050405020304" pitchFamily="18" charset="0"/>
                <a:ea typeface="黑体" panose="02010609060101010101" pitchFamily="49" charset="-122"/>
                <a:sym typeface="Symbol" panose="05050102010706020507" pitchFamily="18" charset="2"/>
              </a:rPr>
              <a:t>处连续，且满足</a:t>
            </a:r>
            <a:endParaRPr lang="zh-CN" altLang="en-US" b="1" dirty="0">
              <a:latin typeface="Times New Roman" panose="02020603050405020304" pitchFamily="18" charset="0"/>
              <a:ea typeface="黑体" panose="02010609060101010101" pitchFamily="49" charset="-122"/>
            </a:endParaRPr>
          </a:p>
          <a:p>
            <a:pPr>
              <a:buClr>
                <a:srgbClr val="0000FF"/>
              </a:buClr>
              <a:buFont typeface="Wingdings" panose="05000000000000000000" pitchFamily="2" charset="2"/>
              <a:buNone/>
            </a:pPr>
            <a:endParaRPr lang="zh-CN" altLang="en-US" b="1" dirty="0">
              <a:latin typeface="Times New Roman" panose="02020603050405020304" pitchFamily="18" charset="0"/>
              <a:ea typeface="黑体" panose="02010609060101010101" pitchFamily="49" charset="-122"/>
            </a:endParaRPr>
          </a:p>
          <a:p>
            <a:pPr>
              <a:buClr>
                <a:srgbClr val="0000FF"/>
              </a:buClr>
              <a:buFont typeface="Wingdings" panose="05000000000000000000" pitchFamily="2" charset="2"/>
              <a:buNone/>
            </a:pPr>
            <a:endParaRPr lang="zh-CN" altLang="en-US" b="1" dirty="0">
              <a:latin typeface="Times New Roman" panose="02020603050405020304" pitchFamily="18" charset="0"/>
              <a:ea typeface="黑体" panose="02010609060101010101" pitchFamily="49" charset="-122"/>
            </a:endParaRPr>
          </a:p>
          <a:p>
            <a:pPr>
              <a:buClr>
                <a:srgbClr val="0000FF"/>
              </a:buClr>
              <a:buFont typeface="Wingdings" panose="05000000000000000000" pitchFamily="2" charset="2"/>
              <a:buNone/>
            </a:pPr>
            <a:r>
              <a:rPr lang="zh-CN" altLang="en-US" b="1" dirty="0">
                <a:latin typeface="Times New Roman" panose="02020603050405020304" pitchFamily="18" charset="0"/>
                <a:ea typeface="黑体" panose="02010609060101010101" pitchFamily="49" charset="-122"/>
              </a:rPr>
              <a:t>则称显式</a:t>
            </a:r>
            <a:r>
              <a:rPr lang="zh-CN" altLang="en-US" b="1" dirty="0" smtClean="0">
                <a:latin typeface="Times New Roman" panose="02020603050405020304" pitchFamily="18" charset="0"/>
                <a:ea typeface="黑体" panose="02010609060101010101" pitchFamily="49" charset="-122"/>
              </a:rPr>
              <a:t>单步法是</a:t>
            </a:r>
            <a:r>
              <a:rPr lang="zh-CN" altLang="en-US" b="1" dirty="0" smtClean="0">
                <a:solidFill>
                  <a:srgbClr val="0000FF"/>
                </a:solidFill>
                <a:latin typeface="Times New Roman" panose="02020603050405020304" pitchFamily="18" charset="0"/>
                <a:ea typeface="黑体" panose="02010609060101010101" pitchFamily="49" charset="-122"/>
              </a:rPr>
              <a:t>相容的</a:t>
            </a:r>
            <a:r>
              <a:rPr lang="zh-CN" altLang="en-US" b="1" dirty="0" smtClean="0">
                <a:latin typeface="Times New Roman" panose="02020603050405020304" pitchFamily="18" charset="0"/>
                <a:ea typeface="黑体" panose="02010609060101010101" pitchFamily="49" charset="-122"/>
              </a:rPr>
              <a:t>。</a:t>
            </a:r>
            <a:endParaRPr lang="zh-CN" altLang="en-US" b="1" dirty="0">
              <a:solidFill>
                <a:srgbClr val="0000FF"/>
              </a:solidFill>
              <a:latin typeface="Times New Roman" panose="02020603050405020304" pitchFamily="18" charset="0"/>
              <a:ea typeface="黑体" panose="02010609060101010101" pitchFamily="49" charset="-122"/>
            </a:endParaRPr>
          </a:p>
        </p:txBody>
      </p:sp>
      <p:graphicFrame>
        <p:nvGraphicFramePr>
          <p:cNvPr id="1072133" name="Object 5"/>
          <p:cNvGraphicFramePr>
            <a:graphicFrameLocks noChangeAspect="1"/>
          </p:cNvGraphicFramePr>
          <p:nvPr>
            <p:extLst>
              <p:ext uri="{D42A27DB-BD31-4B8C-83A1-F6EECF244321}">
                <p14:modId xmlns:p14="http://schemas.microsoft.com/office/powerpoint/2010/main" val="203949015"/>
              </p:ext>
            </p:extLst>
          </p:nvPr>
        </p:nvGraphicFramePr>
        <p:xfrm>
          <a:off x="3090863" y="2252700"/>
          <a:ext cx="3270250" cy="563562"/>
        </p:xfrm>
        <a:graphic>
          <a:graphicData uri="http://schemas.openxmlformats.org/presentationml/2006/ole">
            <mc:AlternateContent xmlns:mc="http://schemas.openxmlformats.org/markup-compatibility/2006">
              <mc:Choice xmlns:v="urn:schemas-microsoft-com:vml" Requires="v">
                <p:oleObj spid="_x0000_s1072184" name="Equation" r:id="rId3" imgW="1307880" imgH="253800" progId="Equation.DSMT4">
                  <p:embed/>
                </p:oleObj>
              </mc:Choice>
              <mc:Fallback>
                <p:oleObj name="Equation" r:id="rId3" imgW="1307880" imgH="253800" progId="Equation.DSMT4">
                  <p:embed/>
                  <p:pic>
                    <p:nvPicPr>
                      <p:cNvPr id="0" name="Object 5"/>
                      <p:cNvPicPr>
                        <a:picLocks noChangeAspect="1" noChangeArrowheads="1"/>
                      </p:cNvPicPr>
                      <p:nvPr/>
                    </p:nvPicPr>
                    <p:blipFill>
                      <a:blip r:embed="rId4"/>
                      <a:srcRect/>
                      <a:stretch>
                        <a:fillRect/>
                      </a:stretch>
                    </p:blipFill>
                    <p:spPr bwMode="auto">
                      <a:xfrm>
                        <a:off x="3090863" y="2252700"/>
                        <a:ext cx="3270250" cy="563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8"/>
          <p:cNvSpPr>
            <a:spLocks noChangeArrowheads="1"/>
          </p:cNvSpPr>
          <p:nvPr/>
        </p:nvSpPr>
        <p:spPr bwMode="auto">
          <a:xfrm>
            <a:off x="179512" y="976317"/>
            <a:ext cx="8064500" cy="535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spcBef>
                <a:spcPct val="20000"/>
              </a:spcBef>
              <a:buClr>
                <a:schemeClr val="hlink"/>
              </a:buClr>
              <a:buFont typeface="Wingdings" panose="05000000000000000000" pitchFamily="2" charset="2"/>
              <a:buChar char="l"/>
            </a:pPr>
            <a:r>
              <a:rPr lang="zh-CN" altLang="en-US" b="1" dirty="0">
                <a:latin typeface="Times New Roman" panose="02020603050405020304" pitchFamily="18" charset="0"/>
                <a:ea typeface="黑体" panose="02010609060101010101" pitchFamily="49" charset="-122"/>
              </a:rPr>
              <a:t> </a:t>
            </a:r>
            <a:r>
              <a:rPr lang="zh-CN" altLang="en-US" b="1" dirty="0" smtClean="0">
                <a:latin typeface="Times New Roman" panose="02020603050405020304" pitchFamily="18" charset="0"/>
                <a:ea typeface="黑体" panose="02010609060101010101" pitchFamily="49" charset="-122"/>
              </a:rPr>
              <a:t>等步长显式单步法的相容性与阶</a:t>
            </a:r>
            <a:endParaRPr lang="zh-CN" altLang="en-US" b="1" dirty="0">
              <a:latin typeface="Times New Roman" panose="02020603050405020304" pitchFamily="18" charset="0"/>
              <a:ea typeface="黑体" panose="02010609060101010101" pitchFamily="49" charset="-122"/>
            </a:endParaRPr>
          </a:p>
        </p:txBody>
      </p:sp>
      <p:sp>
        <p:nvSpPr>
          <p:cNvPr id="9" name="Text Box 3"/>
          <p:cNvSpPr txBox="1">
            <a:spLocks noChangeArrowheads="1"/>
          </p:cNvSpPr>
          <p:nvPr/>
        </p:nvSpPr>
        <p:spPr bwMode="auto">
          <a:xfrm>
            <a:off x="574675" y="3534177"/>
            <a:ext cx="8173789" cy="1631216"/>
          </a:xfrm>
          <a:prstGeom prst="rect">
            <a:avLst/>
          </a:prstGeom>
          <a:noFill/>
          <a:ln w="127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Clr>
                <a:srgbClr val="0000FF"/>
              </a:buClr>
              <a:buFont typeface="Wingdings" panose="05000000000000000000" pitchFamily="2" charset="2"/>
              <a:buNone/>
            </a:pPr>
            <a:r>
              <a:rPr lang="zh-CN" altLang="en-US" sz="2800" b="1" dirty="0">
                <a:solidFill>
                  <a:srgbClr val="0000FF"/>
                </a:solidFill>
                <a:latin typeface="Times New Roman" panose="02020603050405020304" pitchFamily="18" charset="0"/>
                <a:ea typeface="黑体" panose="02010609060101010101" pitchFamily="49" charset="-122"/>
              </a:rPr>
              <a:t>定义：</a:t>
            </a:r>
            <a:r>
              <a:rPr lang="zh-CN" altLang="en-US" b="1" dirty="0">
                <a:latin typeface="Times New Roman" panose="02020603050405020304" pitchFamily="18" charset="0"/>
                <a:ea typeface="黑体" panose="02010609060101010101" pitchFamily="49" charset="-122"/>
              </a:rPr>
              <a:t>设 </a:t>
            </a:r>
            <a:r>
              <a:rPr lang="en-US" altLang="zh-CN" b="1" i="1" dirty="0" smtClean="0">
                <a:latin typeface="Times New Roman" panose="02020603050405020304" pitchFamily="18" charset="0"/>
                <a:ea typeface="黑体" panose="02010609060101010101" pitchFamily="49" charset="-122"/>
              </a:rPr>
              <a:t>p</a:t>
            </a:r>
            <a:r>
              <a:rPr lang="en-US" altLang="zh-CN" b="1" dirty="0" smtClean="0">
                <a:latin typeface="Times New Roman" panose="02020603050405020304" pitchFamily="18" charset="0"/>
                <a:ea typeface="黑体" panose="02010609060101010101" pitchFamily="49" charset="-122"/>
              </a:rPr>
              <a:t> </a:t>
            </a:r>
            <a:r>
              <a:rPr lang="zh-CN" altLang="en-US" b="1" dirty="0" smtClean="0">
                <a:latin typeface="Times New Roman" panose="02020603050405020304" pitchFamily="18" charset="0"/>
                <a:ea typeface="黑体" panose="02010609060101010101" pitchFamily="49" charset="-122"/>
              </a:rPr>
              <a:t>是使得下式成立的最大正整数</a:t>
            </a:r>
            <a:endParaRPr lang="zh-CN" altLang="en-US" b="1" dirty="0">
              <a:latin typeface="Times New Roman" panose="02020603050405020304" pitchFamily="18" charset="0"/>
              <a:ea typeface="黑体" panose="02010609060101010101" pitchFamily="49" charset="-122"/>
            </a:endParaRPr>
          </a:p>
          <a:p>
            <a:pPr>
              <a:buClr>
                <a:srgbClr val="0000FF"/>
              </a:buClr>
              <a:buFont typeface="Wingdings" panose="05000000000000000000" pitchFamily="2" charset="2"/>
              <a:buNone/>
            </a:pPr>
            <a:endParaRPr lang="zh-CN" altLang="en-US" b="1" dirty="0">
              <a:latin typeface="Times New Roman" panose="02020603050405020304" pitchFamily="18" charset="0"/>
              <a:ea typeface="黑体" panose="02010609060101010101" pitchFamily="49" charset="-122"/>
            </a:endParaRPr>
          </a:p>
          <a:p>
            <a:pPr>
              <a:buClr>
                <a:srgbClr val="0000FF"/>
              </a:buClr>
              <a:buFont typeface="Wingdings" panose="05000000000000000000" pitchFamily="2" charset="2"/>
              <a:buNone/>
            </a:pPr>
            <a:endParaRPr lang="zh-CN" altLang="en-US" b="1" dirty="0">
              <a:latin typeface="Times New Roman" panose="02020603050405020304" pitchFamily="18" charset="0"/>
              <a:ea typeface="黑体" panose="02010609060101010101" pitchFamily="49" charset="-122"/>
            </a:endParaRPr>
          </a:p>
          <a:p>
            <a:pPr>
              <a:buClr>
                <a:srgbClr val="0000FF"/>
              </a:buClr>
              <a:buFont typeface="Wingdings" panose="05000000000000000000" pitchFamily="2" charset="2"/>
              <a:buNone/>
            </a:pPr>
            <a:r>
              <a:rPr lang="zh-CN" altLang="en-US" b="1" dirty="0">
                <a:latin typeface="Times New Roman" panose="02020603050405020304" pitchFamily="18" charset="0"/>
                <a:ea typeface="黑体" panose="02010609060101010101" pitchFamily="49" charset="-122"/>
              </a:rPr>
              <a:t>则称显式</a:t>
            </a:r>
            <a:r>
              <a:rPr lang="zh-CN" altLang="en-US" b="1" dirty="0" smtClean="0">
                <a:latin typeface="Times New Roman" panose="02020603050405020304" pitchFamily="18" charset="0"/>
                <a:ea typeface="黑体" panose="02010609060101010101" pitchFamily="49" charset="-122"/>
              </a:rPr>
              <a:t>单步法是 </a:t>
            </a:r>
            <a:r>
              <a:rPr lang="en-US" altLang="zh-CN" b="1" i="1" dirty="0">
                <a:solidFill>
                  <a:srgbClr val="0000FF"/>
                </a:solidFill>
                <a:latin typeface="Times New Roman" panose="02020603050405020304" pitchFamily="18" charset="0"/>
                <a:ea typeface="黑体" panose="02010609060101010101" pitchFamily="49" charset="-122"/>
              </a:rPr>
              <a:t>p</a:t>
            </a:r>
            <a:r>
              <a:rPr lang="en-US" altLang="zh-CN" b="1" dirty="0">
                <a:solidFill>
                  <a:srgbClr val="0000FF"/>
                </a:solidFill>
                <a:latin typeface="Times New Roman" panose="02020603050405020304" pitchFamily="18" charset="0"/>
                <a:ea typeface="黑体" panose="02010609060101010101" pitchFamily="49" charset="-122"/>
              </a:rPr>
              <a:t> </a:t>
            </a:r>
            <a:r>
              <a:rPr lang="zh-CN" altLang="en-US" b="1" dirty="0" smtClean="0">
                <a:solidFill>
                  <a:srgbClr val="0000FF"/>
                </a:solidFill>
                <a:latin typeface="Times New Roman" panose="02020603050405020304" pitchFamily="18" charset="0"/>
                <a:ea typeface="黑体" panose="02010609060101010101" pitchFamily="49" charset="-122"/>
              </a:rPr>
              <a:t>阶的</a:t>
            </a:r>
            <a:r>
              <a:rPr lang="zh-CN" altLang="en-US" b="1" dirty="0" smtClean="0">
                <a:latin typeface="Times New Roman" panose="02020603050405020304" pitchFamily="18" charset="0"/>
                <a:ea typeface="黑体" panose="02010609060101010101" pitchFamily="49" charset="-122"/>
              </a:rPr>
              <a:t>。</a:t>
            </a:r>
            <a:endParaRPr lang="zh-CN" altLang="en-US" b="1" dirty="0">
              <a:solidFill>
                <a:srgbClr val="0000FF"/>
              </a:solidFill>
              <a:latin typeface="Times New Roman" panose="02020603050405020304" pitchFamily="18" charset="0"/>
              <a:ea typeface="黑体" panose="02010609060101010101" pitchFamily="49" charset="-122"/>
            </a:endParaRPr>
          </a:p>
        </p:txBody>
      </p:sp>
      <p:graphicFrame>
        <p:nvGraphicFramePr>
          <p:cNvPr id="10" name="Object 5"/>
          <p:cNvGraphicFramePr>
            <a:graphicFrameLocks noChangeAspect="1"/>
          </p:cNvGraphicFramePr>
          <p:nvPr>
            <p:extLst>
              <p:ext uri="{D42A27DB-BD31-4B8C-83A1-F6EECF244321}">
                <p14:modId xmlns:p14="http://schemas.microsoft.com/office/powerpoint/2010/main" val="3995089567"/>
              </p:ext>
            </p:extLst>
          </p:nvPr>
        </p:nvGraphicFramePr>
        <p:xfrm>
          <a:off x="3091983" y="4099074"/>
          <a:ext cx="2095500" cy="534988"/>
        </p:xfrm>
        <a:graphic>
          <a:graphicData uri="http://schemas.openxmlformats.org/presentationml/2006/ole">
            <mc:AlternateContent xmlns:mc="http://schemas.openxmlformats.org/markup-compatibility/2006">
              <mc:Choice xmlns:v="urn:schemas-microsoft-com:vml" Requires="v">
                <p:oleObj spid="_x0000_s1072185" name="Equation" r:id="rId5" imgW="838080" imgH="241200" progId="Equation.DSMT4">
                  <p:embed/>
                </p:oleObj>
              </mc:Choice>
              <mc:Fallback>
                <p:oleObj name="Equation" r:id="rId5" imgW="838080" imgH="241200" progId="Equation.DSMT4">
                  <p:embed/>
                  <p:pic>
                    <p:nvPicPr>
                      <p:cNvPr id="0" name=""/>
                      <p:cNvPicPr>
                        <a:picLocks noChangeAspect="1" noChangeArrowheads="1"/>
                      </p:cNvPicPr>
                      <p:nvPr/>
                    </p:nvPicPr>
                    <p:blipFill>
                      <a:blip r:embed="rId6"/>
                      <a:srcRect/>
                      <a:stretch>
                        <a:fillRect/>
                      </a:stretch>
                    </p:blipFill>
                    <p:spPr bwMode="auto">
                      <a:xfrm>
                        <a:off x="3091983" y="4099074"/>
                        <a:ext cx="2095500" cy="534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 name="Text Box 6"/>
          <p:cNvSpPr txBox="1">
            <a:spLocks noChangeArrowheads="1"/>
          </p:cNvSpPr>
          <p:nvPr/>
        </p:nvSpPr>
        <p:spPr bwMode="auto">
          <a:xfrm>
            <a:off x="574675" y="5499893"/>
            <a:ext cx="7772400" cy="1042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rgbClr val="FF3300"/>
              </a:buClr>
              <a:buFont typeface="Wingdings" panose="05000000000000000000" pitchFamily="2" charset="2"/>
              <a:buNone/>
            </a:pPr>
            <a:r>
              <a:rPr lang="zh-CN" altLang="en-US" sz="2800" b="1" dirty="0">
                <a:solidFill>
                  <a:srgbClr val="0000FF"/>
                </a:solidFill>
                <a:latin typeface="Times New Roman" panose="02020603050405020304" pitchFamily="18" charset="0"/>
                <a:ea typeface="黑体" panose="02010609060101010101" pitchFamily="49" charset="-122"/>
              </a:rPr>
              <a:t>例</a:t>
            </a:r>
            <a:r>
              <a:rPr lang="zh-CN" altLang="en-US" sz="2800" b="1" dirty="0" smtClean="0">
                <a:solidFill>
                  <a:srgbClr val="0000FF"/>
                </a:solidFill>
                <a:latin typeface="Times New Roman" panose="02020603050405020304" pitchFamily="18" charset="0"/>
                <a:ea typeface="黑体" panose="02010609060101010101" pitchFamily="49" charset="-122"/>
              </a:rPr>
              <a:t>：</a:t>
            </a:r>
            <a:r>
              <a:rPr lang="zh-CN" altLang="en-US" b="1" dirty="0">
                <a:latin typeface="Times New Roman" panose="02020603050405020304" pitchFamily="18" charset="0"/>
                <a:ea typeface="黑体" panose="02010609060101010101" pitchFamily="49" charset="-122"/>
              </a:rPr>
              <a:t>等步长的 </a:t>
            </a:r>
            <a:r>
              <a:rPr lang="en-US" altLang="zh-CN" b="1" dirty="0">
                <a:latin typeface="Times New Roman" panose="02020603050405020304" pitchFamily="18" charset="0"/>
                <a:ea typeface="黑体" panose="02010609060101010101" pitchFamily="49" charset="-122"/>
              </a:rPr>
              <a:t>Euler </a:t>
            </a:r>
            <a:r>
              <a:rPr lang="zh-CN" altLang="en-US" b="1" dirty="0" smtClean="0">
                <a:latin typeface="Times New Roman" panose="02020603050405020304" pitchFamily="18" charset="0"/>
                <a:ea typeface="黑体" panose="02010609060101010101" pitchFamily="49" charset="-122"/>
              </a:rPr>
              <a:t>法是 </a:t>
            </a:r>
            <a:r>
              <a:rPr lang="en-US" altLang="zh-CN" b="1" dirty="0">
                <a:latin typeface="Times New Roman" panose="02020603050405020304" pitchFamily="18" charset="0"/>
                <a:ea typeface="黑体" panose="02010609060101010101" pitchFamily="49" charset="-122"/>
              </a:rPr>
              <a:t>1 </a:t>
            </a:r>
            <a:r>
              <a:rPr lang="zh-CN" altLang="en-US" b="1" dirty="0" smtClean="0">
                <a:latin typeface="Times New Roman" panose="02020603050405020304" pitchFamily="18" charset="0"/>
                <a:ea typeface="黑体" panose="02010609060101010101" pitchFamily="49" charset="-122"/>
              </a:rPr>
              <a:t>阶的，</a:t>
            </a:r>
            <a:r>
              <a:rPr lang="zh-CN" altLang="en-US" b="1" dirty="0">
                <a:latin typeface="Times New Roman" panose="02020603050405020304" pitchFamily="18" charset="0"/>
                <a:ea typeface="黑体" panose="02010609060101010101" pitchFamily="49" charset="-122"/>
              </a:rPr>
              <a:t/>
            </a:r>
            <a:br>
              <a:rPr lang="zh-CN" altLang="en-US" b="1" dirty="0">
                <a:latin typeface="Times New Roman" panose="02020603050405020304" pitchFamily="18" charset="0"/>
                <a:ea typeface="黑体" panose="02010609060101010101" pitchFamily="49" charset="-122"/>
              </a:rPr>
            </a:br>
            <a:r>
              <a:rPr lang="zh-CN" altLang="en-US" b="1" dirty="0" smtClean="0">
                <a:latin typeface="Times New Roman" panose="02020603050405020304" pitchFamily="18" charset="0"/>
                <a:ea typeface="黑体" panose="02010609060101010101" pitchFamily="49" charset="-122"/>
              </a:rPr>
              <a:t>          等</a:t>
            </a:r>
            <a:r>
              <a:rPr lang="zh-CN" altLang="en-US" b="1" dirty="0">
                <a:latin typeface="Times New Roman" panose="02020603050405020304" pitchFamily="18" charset="0"/>
                <a:ea typeface="黑体" panose="02010609060101010101" pitchFamily="49" charset="-122"/>
              </a:rPr>
              <a:t>步长的梯形</a:t>
            </a:r>
            <a:r>
              <a:rPr lang="zh-CN" altLang="en-US" b="1" dirty="0" smtClean="0">
                <a:latin typeface="Times New Roman" panose="02020603050405020304" pitchFamily="18" charset="0"/>
                <a:ea typeface="黑体" panose="02010609060101010101" pitchFamily="49" charset="-122"/>
              </a:rPr>
              <a:t>公式 </a:t>
            </a:r>
            <a:r>
              <a:rPr lang="en-US" altLang="zh-CN" b="1" dirty="0" smtClean="0">
                <a:latin typeface="Times New Roman" panose="02020603050405020304" pitchFamily="18" charset="0"/>
                <a:ea typeface="黑体" panose="02010609060101010101" pitchFamily="49" charset="-122"/>
              </a:rPr>
              <a:t>Euler </a:t>
            </a:r>
            <a:r>
              <a:rPr lang="zh-CN" altLang="en-US" b="1" dirty="0" smtClean="0">
                <a:latin typeface="Times New Roman" panose="02020603050405020304" pitchFamily="18" charset="0"/>
                <a:ea typeface="黑体" panose="02010609060101010101" pitchFamily="49" charset="-122"/>
              </a:rPr>
              <a:t>法是 </a:t>
            </a:r>
            <a:r>
              <a:rPr lang="en-US" altLang="zh-CN" b="1" dirty="0">
                <a:latin typeface="Times New Roman" panose="02020603050405020304" pitchFamily="18" charset="0"/>
                <a:ea typeface="黑体" panose="02010609060101010101" pitchFamily="49" charset="-122"/>
              </a:rPr>
              <a:t>2 </a:t>
            </a:r>
            <a:r>
              <a:rPr lang="zh-CN" altLang="en-US" b="1" dirty="0" smtClean="0">
                <a:latin typeface="Times New Roman" panose="02020603050405020304" pitchFamily="18" charset="0"/>
                <a:ea typeface="黑体" panose="02010609060101010101" pitchFamily="49" charset="-122"/>
              </a:rPr>
              <a:t>阶的。</a:t>
            </a:r>
            <a:endParaRPr lang="zh-CN" altLang="en-US" b="1" dirty="0">
              <a:latin typeface="Times New Roman" panose="02020603050405020304" pitchFamily="18" charset="0"/>
              <a:ea typeface="黑体" panose="02010609060101010101" pitchFamily="49" charset="-122"/>
            </a:endParaRPr>
          </a:p>
        </p:txBody>
      </p:sp>
      <p:sp>
        <p:nvSpPr>
          <p:cNvPr id="12" name="AutoShape 10"/>
          <p:cNvSpPr>
            <a:spLocks noChangeArrowheads="1"/>
          </p:cNvSpPr>
          <p:nvPr/>
        </p:nvSpPr>
        <p:spPr bwMode="auto">
          <a:xfrm>
            <a:off x="179388" y="188913"/>
            <a:ext cx="3425416" cy="647700"/>
          </a:xfrm>
          <a:prstGeom prst="roundRect">
            <a:avLst>
              <a:gd name="adj" fmla="val 16667"/>
            </a:avLst>
          </a:prstGeom>
          <a:solidFill>
            <a:schemeClr val="accent2">
              <a:alpha val="20000"/>
            </a:schemeClr>
          </a:solidFill>
          <a:ln w="57150" cmpd="thickThin" algn="ctr">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endParaRPr lang="zh-CN" altLang="en-US" sz="2800" b="1" dirty="0">
              <a:latin typeface="Times New Roman" panose="02020603050405020304" pitchFamily="18" charset="0"/>
              <a:ea typeface="黑体" panose="02010609060101010101" pitchFamily="49" charset="-122"/>
            </a:endParaRPr>
          </a:p>
        </p:txBody>
      </p:sp>
    </p:spTree>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灯片编号占位符 5"/>
          <p:cNvSpPr>
            <a:spLocks noGrp="1"/>
          </p:cNvSpPr>
          <p:nvPr>
            <p:ph type="sldNum" sz="quarter" idx="12"/>
          </p:nvPr>
        </p:nvSpPr>
        <p:spPr/>
        <p:txBody>
          <a:bodyPr/>
          <a:lstStyle/>
          <a:p>
            <a:fld id="{1A9BC847-7E76-4DEA-B69B-C79CBB8542D4}" type="slidenum">
              <a:rPr lang="zh-CN" altLang="en-US"/>
              <a:pPr/>
              <a:t>16</a:t>
            </a:fld>
            <a:endParaRPr lang="en-US" altLang="zh-CN"/>
          </a:p>
        </p:txBody>
      </p:sp>
      <p:sp>
        <p:nvSpPr>
          <p:cNvPr id="1072130" name="Rectangle 2"/>
          <p:cNvSpPr>
            <a:spLocks noGrp="1" noChangeArrowheads="1"/>
          </p:cNvSpPr>
          <p:nvPr>
            <p:ph type="title"/>
          </p:nvPr>
        </p:nvSpPr>
        <p:spPr>
          <a:xfrm>
            <a:off x="323850" y="188913"/>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zh-CN" altLang="en-US" dirty="0" smtClean="0">
                <a:solidFill>
                  <a:srgbClr val="993300"/>
                </a:solidFill>
              </a:rPr>
              <a:t>收敛性</a:t>
            </a:r>
            <a:endParaRPr lang="zh-CN" altLang="en-US" dirty="0">
              <a:solidFill>
                <a:srgbClr val="993300"/>
              </a:solidFill>
            </a:endParaRPr>
          </a:p>
        </p:txBody>
      </p:sp>
      <p:sp>
        <p:nvSpPr>
          <p:cNvPr id="1072131" name="Text Box 3"/>
          <p:cNvSpPr txBox="1">
            <a:spLocks noChangeArrowheads="1"/>
          </p:cNvSpPr>
          <p:nvPr/>
        </p:nvSpPr>
        <p:spPr bwMode="auto">
          <a:xfrm>
            <a:off x="323850" y="981075"/>
            <a:ext cx="8569325" cy="1938992"/>
          </a:xfrm>
          <a:prstGeom prst="rect">
            <a:avLst/>
          </a:prstGeom>
          <a:noFill/>
          <a:ln w="127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rgbClr val="0000FF"/>
              </a:buClr>
              <a:buFont typeface="Wingdings" panose="05000000000000000000" pitchFamily="2" charset="2"/>
              <a:buNone/>
            </a:pPr>
            <a:r>
              <a:rPr lang="zh-CN" altLang="en-US" sz="2800" b="1" dirty="0">
                <a:solidFill>
                  <a:srgbClr val="0000FF"/>
                </a:solidFill>
                <a:latin typeface="Times New Roman" panose="02020603050405020304" pitchFamily="18" charset="0"/>
                <a:ea typeface="黑体" panose="02010609060101010101" pitchFamily="49" charset="-122"/>
              </a:rPr>
              <a:t>定义</a:t>
            </a:r>
            <a:r>
              <a:rPr lang="zh-CN" altLang="en-US" sz="2800" b="1" dirty="0" smtClean="0">
                <a:solidFill>
                  <a:srgbClr val="0000FF"/>
                </a:solidFill>
                <a:latin typeface="Times New Roman" panose="02020603050405020304" pitchFamily="18" charset="0"/>
                <a:ea typeface="黑体" panose="02010609060101010101" pitchFamily="49" charset="-122"/>
              </a:rPr>
              <a:t>：</a:t>
            </a:r>
            <a:r>
              <a:rPr lang="zh-CN" altLang="en-US" b="1" dirty="0" smtClean="0">
                <a:latin typeface="Times New Roman" panose="02020603050405020304" pitchFamily="18" charset="0"/>
                <a:ea typeface="黑体" panose="02010609060101010101" pitchFamily="49" charset="-122"/>
              </a:rPr>
              <a:t>若设 </a:t>
            </a:r>
            <a:r>
              <a:rPr lang="en-US" altLang="zh-CN" b="1" i="1" dirty="0" smtClean="0">
                <a:latin typeface="Times New Roman" panose="02020603050405020304" pitchFamily="18" charset="0"/>
                <a:ea typeface="黑体" panose="02010609060101010101" pitchFamily="49" charset="-122"/>
              </a:rPr>
              <a:t>y</a:t>
            </a:r>
            <a:r>
              <a:rPr lang="en-US" altLang="zh-CN" b="1" dirty="0" smtClean="0">
                <a:latin typeface="Times New Roman" panose="02020603050405020304" pitchFamily="18" charset="0"/>
                <a:ea typeface="黑体" panose="02010609060101010101" pitchFamily="49" charset="-122"/>
              </a:rPr>
              <a:t>(</a:t>
            </a:r>
            <a:r>
              <a:rPr lang="en-US" altLang="zh-CN" b="1" i="1" dirty="0" smtClean="0">
                <a:latin typeface="Times New Roman" panose="02020603050405020304" pitchFamily="18" charset="0"/>
                <a:ea typeface="黑体" panose="02010609060101010101" pitchFamily="49" charset="-122"/>
              </a:rPr>
              <a:t>x</a:t>
            </a:r>
            <a:r>
              <a:rPr lang="en-US" altLang="zh-CN" b="1" dirty="0" smtClean="0">
                <a:latin typeface="Times New Roman" panose="02020603050405020304" pitchFamily="18" charset="0"/>
                <a:ea typeface="黑体" panose="02010609060101010101" pitchFamily="49" charset="-122"/>
              </a:rPr>
              <a:t>) </a:t>
            </a:r>
            <a:r>
              <a:rPr lang="zh-CN" altLang="en-US" b="1" dirty="0" smtClean="0">
                <a:latin typeface="Times New Roman" panose="02020603050405020304" pitchFamily="18" charset="0"/>
                <a:ea typeface="黑体" panose="02010609060101010101" pitchFamily="49" charset="-122"/>
              </a:rPr>
              <a:t>是解析解，</a:t>
            </a:r>
            <a:r>
              <a:rPr lang="en-US" altLang="zh-CN" b="1" i="1" dirty="0" err="1" smtClean="0">
                <a:latin typeface="Times New Roman" panose="02020603050405020304" pitchFamily="18" charset="0"/>
                <a:ea typeface="黑体" panose="02010609060101010101" pitchFamily="49" charset="-122"/>
              </a:rPr>
              <a:t>y</a:t>
            </a:r>
            <a:r>
              <a:rPr lang="en-US" altLang="zh-CN" b="1" i="1" baseline="-25000" dirty="0" err="1" smtClean="0">
                <a:latin typeface="Times New Roman" panose="02020603050405020304" pitchFamily="18" charset="0"/>
                <a:ea typeface="黑体" panose="02010609060101010101" pitchFamily="49" charset="-122"/>
              </a:rPr>
              <a:t>k</a:t>
            </a:r>
            <a:r>
              <a:rPr lang="en-US" altLang="zh-CN" b="1" dirty="0" smtClean="0">
                <a:latin typeface="Times New Roman" panose="02020603050405020304" pitchFamily="18" charset="0"/>
                <a:ea typeface="黑体" panose="02010609060101010101" pitchFamily="49" charset="-122"/>
              </a:rPr>
              <a:t> </a:t>
            </a:r>
            <a:r>
              <a:rPr lang="zh-CN" altLang="en-US" b="1" dirty="0" smtClean="0">
                <a:latin typeface="Times New Roman" panose="02020603050405020304" pitchFamily="18" charset="0"/>
                <a:ea typeface="黑体" panose="02010609060101010101" pitchFamily="49" charset="-122"/>
              </a:rPr>
              <a:t>是 </a:t>
            </a:r>
            <a:r>
              <a:rPr lang="en-US" altLang="zh-CN" b="1" i="1" dirty="0" err="1" smtClean="0">
                <a:latin typeface="Times New Roman" panose="02020603050405020304" pitchFamily="18" charset="0"/>
                <a:ea typeface="黑体" panose="02010609060101010101" pitchFamily="49" charset="-122"/>
              </a:rPr>
              <a:t>x</a:t>
            </a:r>
            <a:r>
              <a:rPr lang="en-US" altLang="zh-CN" b="1" i="1" baseline="-25000" dirty="0" err="1">
                <a:latin typeface="Times New Roman" panose="02020603050405020304" pitchFamily="18" charset="0"/>
                <a:ea typeface="黑体" panose="02010609060101010101" pitchFamily="49" charset="-122"/>
              </a:rPr>
              <a:t>k</a:t>
            </a:r>
            <a:r>
              <a:rPr lang="en-US" altLang="zh-CN" b="1" dirty="0" smtClean="0">
                <a:latin typeface="Times New Roman" panose="02020603050405020304" pitchFamily="18" charset="0"/>
                <a:ea typeface="黑体" panose="02010609060101010101" pitchFamily="49" charset="-122"/>
              </a:rPr>
              <a:t> </a:t>
            </a:r>
            <a:r>
              <a:rPr lang="zh-CN" altLang="en-US" b="1" dirty="0" smtClean="0">
                <a:latin typeface="Times New Roman" panose="02020603050405020304" pitchFamily="18" charset="0"/>
                <a:ea typeface="黑体" panose="02010609060101010101" pitchFamily="49" charset="-122"/>
              </a:rPr>
              <a:t>处的数值解，若</a:t>
            </a:r>
            <a:endParaRPr lang="en-US" altLang="zh-CN" b="1" dirty="0" smtClean="0">
              <a:latin typeface="Times New Roman" panose="02020603050405020304" pitchFamily="18" charset="0"/>
              <a:ea typeface="黑体" panose="02010609060101010101" pitchFamily="49" charset="-122"/>
            </a:endParaRPr>
          </a:p>
          <a:p>
            <a:pPr>
              <a:lnSpc>
                <a:spcPct val="120000"/>
              </a:lnSpc>
              <a:buClr>
                <a:srgbClr val="0000FF"/>
              </a:buClr>
              <a:buFont typeface="Wingdings" panose="05000000000000000000" pitchFamily="2" charset="2"/>
              <a:buNone/>
            </a:pPr>
            <a:endParaRPr lang="zh-CN" altLang="en-US" b="1" dirty="0">
              <a:latin typeface="Times New Roman" panose="02020603050405020304" pitchFamily="18" charset="0"/>
              <a:ea typeface="黑体" panose="02010609060101010101" pitchFamily="49" charset="-122"/>
            </a:endParaRPr>
          </a:p>
          <a:p>
            <a:pPr>
              <a:lnSpc>
                <a:spcPct val="120000"/>
              </a:lnSpc>
              <a:buClr>
                <a:srgbClr val="0000FF"/>
              </a:buClr>
              <a:buFont typeface="Wingdings" panose="05000000000000000000" pitchFamily="2" charset="2"/>
              <a:buNone/>
            </a:pPr>
            <a:endParaRPr lang="zh-CN" altLang="en-US" b="1" dirty="0">
              <a:latin typeface="Times New Roman" panose="02020603050405020304" pitchFamily="18" charset="0"/>
              <a:ea typeface="黑体" panose="02010609060101010101" pitchFamily="49" charset="-122"/>
            </a:endParaRPr>
          </a:p>
          <a:p>
            <a:pPr>
              <a:lnSpc>
                <a:spcPct val="120000"/>
              </a:lnSpc>
              <a:buClr>
                <a:srgbClr val="0000FF"/>
              </a:buClr>
              <a:buFont typeface="Wingdings" panose="05000000000000000000" pitchFamily="2" charset="2"/>
              <a:buNone/>
            </a:pPr>
            <a:r>
              <a:rPr lang="zh-CN" altLang="en-US" b="1" dirty="0">
                <a:latin typeface="Times New Roman" panose="02020603050405020304" pitchFamily="18" charset="0"/>
                <a:ea typeface="黑体" panose="02010609060101010101" pitchFamily="49" charset="-122"/>
              </a:rPr>
              <a:t>则</a:t>
            </a:r>
            <a:r>
              <a:rPr lang="zh-CN" altLang="en-US" b="1" dirty="0" smtClean="0">
                <a:latin typeface="Times New Roman" panose="02020603050405020304" pitchFamily="18" charset="0"/>
                <a:ea typeface="黑体" panose="02010609060101010101" pitchFamily="49" charset="-122"/>
              </a:rPr>
              <a:t>称算法是 </a:t>
            </a:r>
            <a:r>
              <a:rPr lang="zh-CN" altLang="en-US" b="1" dirty="0" smtClean="0">
                <a:solidFill>
                  <a:srgbClr val="0000FF"/>
                </a:solidFill>
                <a:latin typeface="Times New Roman" panose="02020603050405020304" pitchFamily="18" charset="0"/>
                <a:ea typeface="黑体" panose="02010609060101010101" pitchFamily="49" charset="-122"/>
              </a:rPr>
              <a:t>收敛的</a:t>
            </a:r>
            <a:r>
              <a:rPr lang="zh-CN" altLang="en-US" b="1" dirty="0" smtClean="0">
                <a:latin typeface="Times New Roman" panose="02020603050405020304" pitchFamily="18" charset="0"/>
                <a:ea typeface="黑体" panose="02010609060101010101" pitchFamily="49" charset="-122"/>
              </a:rPr>
              <a:t>。</a:t>
            </a:r>
            <a:endParaRPr lang="zh-CN" altLang="en-US" b="1" dirty="0">
              <a:solidFill>
                <a:srgbClr val="0000FF"/>
              </a:solidFill>
              <a:latin typeface="Times New Roman" panose="02020603050405020304" pitchFamily="18" charset="0"/>
              <a:ea typeface="黑体" panose="02010609060101010101" pitchFamily="49" charset="-122"/>
            </a:endParaRPr>
          </a:p>
        </p:txBody>
      </p:sp>
      <p:graphicFrame>
        <p:nvGraphicFramePr>
          <p:cNvPr id="1072133" name="Object 5"/>
          <p:cNvGraphicFramePr>
            <a:graphicFrameLocks noChangeAspect="1"/>
          </p:cNvGraphicFramePr>
          <p:nvPr>
            <p:extLst>
              <p:ext uri="{D42A27DB-BD31-4B8C-83A1-F6EECF244321}">
                <p14:modId xmlns:p14="http://schemas.microsoft.com/office/powerpoint/2010/main" val="2748391395"/>
              </p:ext>
            </p:extLst>
          </p:nvPr>
        </p:nvGraphicFramePr>
        <p:xfrm>
          <a:off x="1763688" y="1636681"/>
          <a:ext cx="2984500" cy="620712"/>
        </p:xfrm>
        <a:graphic>
          <a:graphicData uri="http://schemas.openxmlformats.org/presentationml/2006/ole">
            <mc:AlternateContent xmlns:mc="http://schemas.openxmlformats.org/markup-compatibility/2006">
              <mc:Choice xmlns:v="urn:schemas-microsoft-com:vml" Requires="v">
                <p:oleObj spid="_x0000_s1089577" name="Equation" r:id="rId3" imgW="1193760" imgH="279360" progId="Equation.DSMT4">
                  <p:embed/>
                </p:oleObj>
              </mc:Choice>
              <mc:Fallback>
                <p:oleObj name="Equation" r:id="rId3" imgW="1193760" imgH="279360" progId="Equation.DSMT4">
                  <p:embed/>
                  <p:pic>
                    <p:nvPicPr>
                      <p:cNvPr id="0" name=""/>
                      <p:cNvPicPr>
                        <a:picLocks noChangeAspect="1" noChangeArrowheads="1"/>
                      </p:cNvPicPr>
                      <p:nvPr/>
                    </p:nvPicPr>
                    <p:blipFill>
                      <a:blip r:embed="rId4"/>
                      <a:srcRect/>
                      <a:stretch>
                        <a:fillRect/>
                      </a:stretch>
                    </p:blipFill>
                    <p:spPr bwMode="auto">
                      <a:xfrm>
                        <a:off x="1763688" y="1636681"/>
                        <a:ext cx="2984500" cy="620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5"/>
          <p:cNvGraphicFramePr>
            <a:graphicFrameLocks noChangeAspect="1"/>
          </p:cNvGraphicFramePr>
          <p:nvPr>
            <p:extLst>
              <p:ext uri="{D42A27DB-BD31-4B8C-83A1-F6EECF244321}">
                <p14:modId xmlns:p14="http://schemas.microsoft.com/office/powerpoint/2010/main" val="2280538925"/>
              </p:ext>
            </p:extLst>
          </p:nvPr>
        </p:nvGraphicFramePr>
        <p:xfrm>
          <a:off x="5232400" y="1796764"/>
          <a:ext cx="2254250" cy="450850"/>
        </p:xfrm>
        <a:graphic>
          <a:graphicData uri="http://schemas.openxmlformats.org/presentationml/2006/ole">
            <mc:AlternateContent xmlns:mc="http://schemas.openxmlformats.org/markup-compatibility/2006">
              <mc:Choice xmlns:v="urn:schemas-microsoft-com:vml" Requires="v">
                <p:oleObj spid="_x0000_s1089578" name="Equation" r:id="rId5" imgW="901440" imgH="203040" progId="Equation.DSMT4">
                  <p:embed/>
                </p:oleObj>
              </mc:Choice>
              <mc:Fallback>
                <p:oleObj name="Equation" r:id="rId5" imgW="901440" imgH="203040" progId="Equation.DSMT4">
                  <p:embed/>
                  <p:pic>
                    <p:nvPicPr>
                      <p:cNvPr id="0" name=""/>
                      <p:cNvPicPr>
                        <a:picLocks noChangeAspect="1" noChangeArrowheads="1"/>
                      </p:cNvPicPr>
                      <p:nvPr/>
                    </p:nvPicPr>
                    <p:blipFill>
                      <a:blip r:embed="rId6"/>
                      <a:srcRect/>
                      <a:stretch>
                        <a:fillRect/>
                      </a:stretch>
                    </p:blipFill>
                    <p:spPr bwMode="auto">
                      <a:xfrm>
                        <a:off x="5232400" y="1796764"/>
                        <a:ext cx="2254250" cy="450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 name="Text Box 3"/>
          <p:cNvSpPr txBox="1">
            <a:spLocks noChangeArrowheads="1"/>
          </p:cNvSpPr>
          <p:nvPr/>
        </p:nvSpPr>
        <p:spPr bwMode="auto">
          <a:xfrm>
            <a:off x="323849" y="4096035"/>
            <a:ext cx="8569325" cy="1052596"/>
          </a:xfrm>
          <a:prstGeom prst="rect">
            <a:avLst/>
          </a:prstGeom>
          <a:noFill/>
          <a:ln w="127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rgbClr val="0000FF"/>
              </a:buClr>
              <a:buFont typeface="Wingdings" panose="05000000000000000000" pitchFamily="2" charset="2"/>
              <a:buNone/>
            </a:pPr>
            <a:r>
              <a:rPr lang="zh-CN" altLang="en-US" sz="2800" b="1" dirty="0" smtClean="0">
                <a:solidFill>
                  <a:srgbClr val="0000FF"/>
                </a:solidFill>
                <a:latin typeface="Times New Roman" panose="02020603050405020304" pitchFamily="18" charset="0"/>
                <a:ea typeface="黑体" panose="02010609060101010101" pitchFamily="49" charset="-122"/>
              </a:rPr>
              <a:t>定理：</a:t>
            </a:r>
            <a:r>
              <a:rPr lang="zh-CN" altLang="en-US" b="1" dirty="0" smtClean="0">
                <a:latin typeface="Times New Roman" panose="02020603050405020304" pitchFamily="18" charset="0"/>
                <a:ea typeface="黑体" panose="02010609060101010101" pitchFamily="49" charset="-122"/>
              </a:rPr>
              <a:t>若增量函数 </a:t>
            </a:r>
            <a:r>
              <a:rPr lang="zh-CN" altLang="en-US" sz="2800" b="1" dirty="0">
                <a:latin typeface="Times New Roman" panose="02020603050405020304" pitchFamily="18" charset="0"/>
                <a:ea typeface="黑体" panose="02010609060101010101" pitchFamily="49" charset="-122"/>
                <a:sym typeface="Symbol" panose="05050102010706020507" pitchFamily="18" charset="2"/>
              </a:rPr>
              <a:t></a:t>
            </a:r>
            <a:r>
              <a:rPr lang="en-US" altLang="zh-CN" b="1" dirty="0">
                <a:latin typeface="Times New Roman" panose="02020603050405020304" pitchFamily="18" charset="0"/>
                <a:ea typeface="黑体" panose="02010609060101010101" pitchFamily="49" charset="-122"/>
                <a:sym typeface="Symbol" panose="05050102010706020507" pitchFamily="18" charset="2"/>
              </a:rPr>
              <a:t>(</a:t>
            </a:r>
            <a:r>
              <a:rPr lang="en-US" altLang="zh-CN" b="1" i="1" dirty="0">
                <a:latin typeface="Times New Roman" panose="02020603050405020304" pitchFamily="18" charset="0"/>
                <a:ea typeface="黑体" panose="02010609060101010101" pitchFamily="49" charset="-122"/>
                <a:sym typeface="Symbol" panose="05050102010706020507" pitchFamily="18" charset="2"/>
              </a:rPr>
              <a:t>x</a:t>
            </a:r>
            <a:r>
              <a:rPr lang="en-US" altLang="zh-CN" b="1" dirty="0">
                <a:latin typeface="Times New Roman" panose="02020603050405020304" pitchFamily="18" charset="0"/>
                <a:ea typeface="黑体" panose="02010609060101010101" pitchFamily="49" charset="-122"/>
                <a:sym typeface="Symbol" panose="05050102010706020507" pitchFamily="18" charset="2"/>
              </a:rPr>
              <a:t>, </a:t>
            </a:r>
            <a:r>
              <a:rPr lang="en-US" altLang="zh-CN" b="1" i="1" dirty="0">
                <a:latin typeface="Times New Roman" panose="02020603050405020304" pitchFamily="18" charset="0"/>
                <a:ea typeface="黑体" panose="02010609060101010101" pitchFamily="49" charset="-122"/>
                <a:sym typeface="Symbol" panose="05050102010706020507" pitchFamily="18" charset="2"/>
              </a:rPr>
              <a:t>y</a:t>
            </a:r>
            <a:r>
              <a:rPr lang="en-US" altLang="zh-CN" b="1" dirty="0">
                <a:latin typeface="Times New Roman" panose="02020603050405020304" pitchFamily="18" charset="0"/>
                <a:ea typeface="黑体" panose="02010609060101010101" pitchFamily="49" charset="-122"/>
                <a:sym typeface="Symbol" panose="05050102010706020507" pitchFamily="18" charset="2"/>
              </a:rPr>
              <a:t>, </a:t>
            </a:r>
            <a:r>
              <a:rPr lang="en-US" altLang="zh-CN" b="1" i="1" dirty="0">
                <a:latin typeface="Times New Roman" panose="02020603050405020304" pitchFamily="18" charset="0"/>
                <a:ea typeface="黑体" panose="02010609060101010101" pitchFamily="49" charset="-122"/>
                <a:sym typeface="Symbol" panose="05050102010706020507" pitchFamily="18" charset="2"/>
              </a:rPr>
              <a:t>h</a:t>
            </a:r>
            <a:r>
              <a:rPr lang="en-US" altLang="zh-CN" b="1" dirty="0" smtClean="0">
                <a:latin typeface="Times New Roman" panose="02020603050405020304" pitchFamily="18" charset="0"/>
                <a:ea typeface="黑体" panose="02010609060101010101" pitchFamily="49" charset="-122"/>
                <a:sym typeface="Symbol" panose="05050102010706020507" pitchFamily="18" charset="2"/>
              </a:rPr>
              <a:t>) </a:t>
            </a:r>
            <a:r>
              <a:rPr lang="zh-CN" altLang="en-US" b="1" dirty="0" smtClean="0">
                <a:latin typeface="Times New Roman" panose="02020603050405020304" pitchFamily="18" charset="0"/>
                <a:ea typeface="黑体" panose="02010609060101010101" pitchFamily="49" charset="-122"/>
              </a:rPr>
              <a:t>关于 </a:t>
            </a:r>
            <a:r>
              <a:rPr lang="en-US" altLang="zh-CN" b="1" i="1" dirty="0" smtClean="0">
                <a:latin typeface="Times New Roman" panose="02020603050405020304" pitchFamily="18" charset="0"/>
                <a:ea typeface="黑体" panose="02010609060101010101" pitchFamily="49" charset="-122"/>
              </a:rPr>
              <a:t>x</a:t>
            </a:r>
            <a:r>
              <a:rPr lang="en-US" altLang="zh-CN" b="1" dirty="0" smtClean="0">
                <a:latin typeface="Times New Roman" panose="02020603050405020304" pitchFamily="18" charset="0"/>
                <a:ea typeface="黑体" panose="02010609060101010101" pitchFamily="49" charset="-122"/>
              </a:rPr>
              <a:t>, </a:t>
            </a:r>
            <a:r>
              <a:rPr lang="en-US" altLang="zh-CN" b="1" i="1" dirty="0" smtClean="0">
                <a:latin typeface="Times New Roman" panose="02020603050405020304" pitchFamily="18" charset="0"/>
                <a:ea typeface="黑体" panose="02010609060101010101" pitchFamily="49" charset="-122"/>
              </a:rPr>
              <a:t>y</a:t>
            </a:r>
            <a:r>
              <a:rPr lang="en-US" altLang="zh-CN" b="1" dirty="0" smtClean="0">
                <a:latin typeface="Times New Roman" panose="02020603050405020304" pitchFamily="18" charset="0"/>
                <a:ea typeface="黑体" panose="02010609060101010101" pitchFamily="49" charset="-122"/>
              </a:rPr>
              <a:t>, </a:t>
            </a:r>
            <a:r>
              <a:rPr lang="en-US" altLang="zh-CN" b="1" i="1" dirty="0" smtClean="0">
                <a:latin typeface="Times New Roman" panose="02020603050405020304" pitchFamily="18" charset="0"/>
                <a:ea typeface="黑体" panose="02010609060101010101" pitchFamily="49" charset="-122"/>
              </a:rPr>
              <a:t>h</a:t>
            </a:r>
            <a:r>
              <a:rPr lang="en-US" altLang="zh-CN" b="1" dirty="0" smtClean="0">
                <a:latin typeface="Times New Roman" panose="02020603050405020304" pitchFamily="18" charset="0"/>
                <a:ea typeface="黑体" panose="02010609060101010101" pitchFamily="49" charset="-122"/>
              </a:rPr>
              <a:t> </a:t>
            </a:r>
            <a:r>
              <a:rPr lang="zh-CN" altLang="en-US" b="1" dirty="0" smtClean="0">
                <a:latin typeface="Times New Roman" panose="02020603050405020304" pitchFamily="18" charset="0"/>
                <a:ea typeface="黑体" panose="02010609060101010101" pitchFamily="49" charset="-122"/>
              </a:rPr>
              <a:t>均满足 </a:t>
            </a:r>
            <a:r>
              <a:rPr lang="en-US" altLang="zh-CN" b="1" dirty="0" err="1" smtClean="0">
                <a:latin typeface="Times New Roman" panose="02020603050405020304" pitchFamily="18" charset="0"/>
                <a:ea typeface="黑体" panose="02010609060101010101" pitchFamily="49" charset="-122"/>
              </a:rPr>
              <a:t>Lipschitz</a:t>
            </a:r>
            <a:r>
              <a:rPr lang="en-US" altLang="zh-CN" b="1" dirty="0" smtClean="0">
                <a:latin typeface="Times New Roman" panose="02020603050405020304" pitchFamily="18" charset="0"/>
                <a:ea typeface="黑体" panose="02010609060101010101" pitchFamily="49" charset="-122"/>
              </a:rPr>
              <a:t> </a:t>
            </a:r>
            <a:r>
              <a:rPr lang="zh-CN" altLang="en-US" b="1" dirty="0" smtClean="0">
                <a:latin typeface="Times New Roman" panose="02020603050405020304" pitchFamily="18" charset="0"/>
                <a:ea typeface="黑体" panose="02010609060101010101" pitchFamily="49" charset="-122"/>
              </a:rPr>
              <a:t>条件，则显式单步法的收敛性与相容性等价。</a:t>
            </a:r>
            <a:endParaRPr lang="zh-CN" altLang="en-US" b="1" dirty="0">
              <a:solidFill>
                <a:srgbClr val="0000FF"/>
              </a:solidFill>
              <a:latin typeface="Times New Roman" panose="02020603050405020304" pitchFamily="18" charset="0"/>
              <a:ea typeface="黑体" panose="02010609060101010101" pitchFamily="49" charset="-122"/>
            </a:endParaRPr>
          </a:p>
        </p:txBody>
      </p:sp>
      <p:sp>
        <p:nvSpPr>
          <p:cNvPr id="12" name="Rectangle 6"/>
          <p:cNvSpPr>
            <a:spLocks noChangeArrowheads="1"/>
          </p:cNvSpPr>
          <p:nvPr/>
        </p:nvSpPr>
        <p:spPr bwMode="auto">
          <a:xfrm>
            <a:off x="323849" y="3058024"/>
            <a:ext cx="8064500"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spcBef>
                <a:spcPct val="20000"/>
              </a:spcBef>
              <a:buClr>
                <a:schemeClr val="hlink"/>
              </a:buClr>
              <a:buFont typeface="Wingdings" panose="05000000000000000000" pitchFamily="2" charset="2"/>
              <a:buChar char="l"/>
            </a:pPr>
            <a:r>
              <a:rPr lang="zh-CN" altLang="en-US" b="1">
                <a:latin typeface="Times New Roman" panose="02020603050405020304" pitchFamily="18" charset="0"/>
                <a:ea typeface="黑体" panose="02010609060101010101" pitchFamily="49" charset="-122"/>
              </a:rPr>
              <a:t> 如果不是等步长算法，则 </a:t>
            </a:r>
            <a:r>
              <a:rPr lang="en-US" altLang="zh-CN" b="1" i="1">
                <a:latin typeface="Times New Roman" panose="02020603050405020304" pitchFamily="18" charset="0"/>
                <a:ea typeface="黑体" panose="02010609060101010101" pitchFamily="49" charset="-122"/>
              </a:rPr>
              <a:t>h</a:t>
            </a:r>
            <a:r>
              <a:rPr lang="en-US" altLang="zh-CN" b="1">
                <a:latin typeface="Times New Roman" panose="02020603050405020304" pitchFamily="18" charset="0"/>
                <a:ea typeface="黑体" panose="02010609060101010101" pitchFamily="49" charset="-122"/>
              </a:rPr>
              <a:t> </a:t>
            </a:r>
            <a:r>
              <a:rPr lang="zh-CN" altLang="en-US" b="1">
                <a:latin typeface="Times New Roman" panose="02020603050405020304" pitchFamily="18" charset="0"/>
                <a:ea typeface="黑体" panose="02010609060101010101" pitchFamily="49" charset="-122"/>
              </a:rPr>
              <a:t>是指小区间长度的最大值</a:t>
            </a:r>
          </a:p>
        </p:txBody>
      </p:sp>
      <p:sp>
        <p:nvSpPr>
          <p:cNvPr id="10" name="AutoShape 10"/>
          <p:cNvSpPr>
            <a:spLocks noChangeArrowheads="1"/>
          </p:cNvSpPr>
          <p:nvPr/>
        </p:nvSpPr>
        <p:spPr bwMode="auto">
          <a:xfrm>
            <a:off x="179388" y="188913"/>
            <a:ext cx="3425416" cy="647700"/>
          </a:xfrm>
          <a:prstGeom prst="roundRect">
            <a:avLst>
              <a:gd name="adj" fmla="val 16667"/>
            </a:avLst>
          </a:prstGeom>
          <a:solidFill>
            <a:schemeClr val="accent2">
              <a:alpha val="20000"/>
            </a:schemeClr>
          </a:solidFill>
          <a:ln w="57150" cmpd="thickThin" algn="ctr">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endParaRPr lang="zh-CN" altLang="en-US" sz="2800" b="1" dirty="0">
              <a:latin typeface="Times New Roman" panose="02020603050405020304" pitchFamily="18" charset="0"/>
              <a:ea typeface="黑体" panose="02010609060101010101" pitchFamily="49" charset="-122"/>
            </a:endParaRPr>
          </a:p>
        </p:txBody>
      </p:sp>
    </p:spTree>
    <p:extLst>
      <p:ext uri="{BB962C8B-B14F-4D97-AF65-F5344CB8AC3E}">
        <p14:creationId xmlns:p14="http://schemas.microsoft.com/office/powerpoint/2010/main" val="1360324021"/>
      </p:ext>
    </p:extLst>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灯片编号占位符 5"/>
          <p:cNvSpPr>
            <a:spLocks noGrp="1"/>
          </p:cNvSpPr>
          <p:nvPr>
            <p:ph type="sldNum" sz="quarter" idx="12"/>
          </p:nvPr>
        </p:nvSpPr>
        <p:spPr/>
        <p:txBody>
          <a:bodyPr/>
          <a:lstStyle/>
          <a:p>
            <a:fld id="{01C4E2B2-7E1B-4D78-9917-8A0199062F08}" type="slidenum">
              <a:rPr lang="zh-CN" altLang="en-US"/>
              <a:pPr/>
              <a:t>17</a:t>
            </a:fld>
            <a:endParaRPr lang="en-US" altLang="zh-CN"/>
          </a:p>
        </p:txBody>
      </p:sp>
      <p:sp>
        <p:nvSpPr>
          <p:cNvPr id="1079298" name="Rectangle 2"/>
          <p:cNvSpPr>
            <a:spLocks noGrp="1" noChangeArrowheads="1"/>
          </p:cNvSpPr>
          <p:nvPr>
            <p:ph type="title"/>
          </p:nvPr>
        </p:nvSpPr>
        <p:spPr>
          <a:xfrm>
            <a:off x="323850" y="188913"/>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zh-CN" altLang="en-US">
                <a:solidFill>
                  <a:srgbClr val="993300"/>
                </a:solidFill>
              </a:rPr>
              <a:t>收敛性</a:t>
            </a:r>
          </a:p>
        </p:txBody>
      </p:sp>
      <p:sp>
        <p:nvSpPr>
          <p:cNvPr id="1079303" name="Text Box 7"/>
          <p:cNvSpPr txBox="1">
            <a:spLocks noChangeArrowheads="1"/>
          </p:cNvSpPr>
          <p:nvPr/>
        </p:nvSpPr>
        <p:spPr bwMode="auto">
          <a:xfrm>
            <a:off x="323850" y="1052736"/>
            <a:ext cx="8569325" cy="3136243"/>
          </a:xfrm>
          <a:prstGeom prst="rect">
            <a:avLst/>
          </a:prstGeom>
          <a:noFill/>
          <a:ln w="127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spcAft>
                <a:spcPct val="20000"/>
              </a:spcAft>
              <a:buClr>
                <a:srgbClr val="0000FF"/>
              </a:buClr>
              <a:buFont typeface="Wingdings" panose="05000000000000000000" pitchFamily="2" charset="2"/>
              <a:buNone/>
            </a:pPr>
            <a:r>
              <a:rPr lang="zh-CN" altLang="en-US" sz="2800" b="1" dirty="0">
                <a:solidFill>
                  <a:srgbClr val="0000FF"/>
                </a:solidFill>
                <a:latin typeface="Times New Roman" panose="02020603050405020304" pitchFamily="18" charset="0"/>
                <a:ea typeface="黑体" panose="02010609060101010101" pitchFamily="49" charset="-122"/>
              </a:rPr>
              <a:t>定理：</a:t>
            </a:r>
            <a:r>
              <a:rPr lang="zh-CN" altLang="en-US" b="1" dirty="0">
                <a:latin typeface="Times New Roman" panose="02020603050405020304" pitchFamily="18" charset="0"/>
                <a:ea typeface="黑体" panose="02010609060101010101" pitchFamily="49" charset="-122"/>
              </a:rPr>
              <a:t>设显式单步法</a:t>
            </a:r>
          </a:p>
          <a:p>
            <a:pPr>
              <a:lnSpc>
                <a:spcPct val="120000"/>
              </a:lnSpc>
              <a:spcAft>
                <a:spcPct val="20000"/>
              </a:spcAft>
              <a:buClr>
                <a:srgbClr val="0000FF"/>
              </a:buClr>
              <a:buFont typeface="Wingdings" panose="05000000000000000000" pitchFamily="2" charset="2"/>
              <a:buNone/>
            </a:pPr>
            <a:endParaRPr lang="zh-CN" altLang="en-US" b="1" dirty="0">
              <a:latin typeface="Times New Roman" panose="02020603050405020304" pitchFamily="18" charset="0"/>
              <a:ea typeface="黑体" panose="02010609060101010101" pitchFamily="49" charset="-122"/>
            </a:endParaRPr>
          </a:p>
          <a:p>
            <a:pPr>
              <a:lnSpc>
                <a:spcPct val="120000"/>
              </a:lnSpc>
              <a:spcAft>
                <a:spcPct val="20000"/>
              </a:spcAft>
              <a:buClr>
                <a:srgbClr val="0000FF"/>
              </a:buClr>
              <a:buFont typeface="Wingdings" panose="05000000000000000000" pitchFamily="2" charset="2"/>
              <a:buNone/>
            </a:pPr>
            <a:r>
              <a:rPr lang="zh-CN" altLang="en-US" b="1" dirty="0" smtClean="0">
                <a:latin typeface="Times New Roman" panose="02020603050405020304" pitchFamily="18" charset="0"/>
                <a:ea typeface="黑体" panose="02010609060101010101" pitchFamily="49" charset="-122"/>
              </a:rPr>
              <a:t>是 </a:t>
            </a:r>
            <a:r>
              <a:rPr lang="en-US" altLang="zh-CN" b="1" i="1" dirty="0">
                <a:latin typeface="Times New Roman" panose="02020603050405020304" pitchFamily="18" charset="0"/>
                <a:ea typeface="黑体" panose="02010609060101010101" pitchFamily="49" charset="-122"/>
              </a:rPr>
              <a:t>p</a:t>
            </a:r>
            <a:r>
              <a:rPr lang="en-US" altLang="zh-CN" b="1" dirty="0">
                <a:latin typeface="Times New Roman" panose="02020603050405020304" pitchFamily="18" charset="0"/>
                <a:ea typeface="黑体" panose="02010609060101010101" pitchFamily="49" charset="-122"/>
              </a:rPr>
              <a:t> </a:t>
            </a:r>
            <a:r>
              <a:rPr lang="zh-CN" altLang="en-US" b="1" dirty="0" smtClean="0">
                <a:latin typeface="Times New Roman" panose="02020603050405020304" pitchFamily="18" charset="0"/>
                <a:ea typeface="黑体" panose="02010609060101010101" pitchFamily="49" charset="-122"/>
              </a:rPr>
              <a:t>阶的，</a:t>
            </a:r>
            <a:r>
              <a:rPr lang="zh-CN" altLang="en-US" b="1" dirty="0">
                <a:latin typeface="Times New Roman" panose="02020603050405020304" pitchFamily="18" charset="0"/>
                <a:ea typeface="黑体" panose="02010609060101010101" pitchFamily="49" charset="-122"/>
              </a:rPr>
              <a:t>且增量函数 </a:t>
            </a:r>
            <a:r>
              <a:rPr lang="zh-CN" altLang="en-US" b="1" dirty="0">
                <a:latin typeface="Times New Roman" panose="02020603050405020304" pitchFamily="18" charset="0"/>
                <a:ea typeface="黑体" panose="02010609060101010101" pitchFamily="49" charset="-122"/>
                <a:sym typeface="Symbol" panose="05050102010706020507" pitchFamily="18" charset="2"/>
              </a:rPr>
              <a:t></a:t>
            </a:r>
            <a:r>
              <a:rPr lang="zh-CN" altLang="en-US" b="1" dirty="0">
                <a:latin typeface="Times New Roman" panose="02020603050405020304" pitchFamily="18" charset="0"/>
                <a:ea typeface="黑体" panose="02010609060101010101" pitchFamily="49" charset="-122"/>
              </a:rPr>
              <a:t> 关于 </a:t>
            </a:r>
            <a:r>
              <a:rPr lang="en-US" altLang="zh-CN" b="1" i="1" dirty="0">
                <a:latin typeface="Times New Roman" panose="02020603050405020304" pitchFamily="18" charset="0"/>
                <a:ea typeface="黑体" panose="02010609060101010101" pitchFamily="49" charset="-122"/>
              </a:rPr>
              <a:t>y</a:t>
            </a:r>
            <a:r>
              <a:rPr lang="en-US" altLang="zh-CN" b="1" dirty="0">
                <a:latin typeface="Times New Roman" panose="02020603050405020304" pitchFamily="18" charset="0"/>
                <a:ea typeface="黑体" panose="02010609060101010101" pitchFamily="49" charset="-122"/>
              </a:rPr>
              <a:t> </a:t>
            </a:r>
            <a:r>
              <a:rPr lang="zh-CN" altLang="en-US" b="1" dirty="0">
                <a:latin typeface="Times New Roman" panose="02020603050405020304" pitchFamily="18" charset="0"/>
                <a:ea typeface="黑体" panose="02010609060101010101" pitchFamily="49" charset="-122"/>
              </a:rPr>
              <a:t>满足 </a:t>
            </a:r>
            <a:r>
              <a:rPr lang="en-US" altLang="zh-CN" b="1" dirty="0" err="1">
                <a:latin typeface="Times New Roman" panose="02020603050405020304" pitchFamily="18" charset="0"/>
                <a:ea typeface="黑体" panose="02010609060101010101" pitchFamily="49" charset="-122"/>
              </a:rPr>
              <a:t>Lipschitz</a:t>
            </a:r>
            <a:r>
              <a:rPr lang="en-US" altLang="zh-CN" b="1" dirty="0">
                <a:latin typeface="Times New Roman" panose="02020603050405020304" pitchFamily="18" charset="0"/>
                <a:ea typeface="黑体" panose="02010609060101010101" pitchFamily="49" charset="-122"/>
              </a:rPr>
              <a:t> </a:t>
            </a:r>
            <a:r>
              <a:rPr lang="zh-CN" altLang="en-US" b="1" dirty="0">
                <a:latin typeface="Times New Roman" panose="02020603050405020304" pitchFamily="18" charset="0"/>
                <a:ea typeface="黑体" panose="02010609060101010101" pitchFamily="49" charset="-122"/>
              </a:rPr>
              <a:t>条件</a:t>
            </a:r>
            <a:r>
              <a:rPr lang="zh-CN" altLang="en-US" b="1" dirty="0" smtClean="0">
                <a:latin typeface="Times New Roman" panose="02020603050405020304" pitchFamily="18" charset="0"/>
                <a:ea typeface="黑体" panose="02010609060101010101" pitchFamily="49" charset="-122"/>
              </a:rPr>
              <a:t>，又</a:t>
            </a:r>
            <a:r>
              <a:rPr lang="zh-CN" altLang="en-US" b="1" dirty="0">
                <a:latin typeface="Times New Roman" panose="02020603050405020304" pitchFamily="18" charset="0"/>
                <a:ea typeface="黑体" panose="02010609060101010101" pitchFamily="49" charset="-122"/>
              </a:rPr>
              <a:t>设初值是精确的，即 </a:t>
            </a:r>
            <a:r>
              <a:rPr lang="en-US" altLang="zh-CN" b="1" i="1" dirty="0">
                <a:latin typeface="Times New Roman" panose="02020603050405020304" pitchFamily="18" charset="0"/>
                <a:ea typeface="黑体" panose="02010609060101010101" pitchFamily="49" charset="-122"/>
              </a:rPr>
              <a:t>y</a:t>
            </a:r>
            <a:r>
              <a:rPr lang="en-US" altLang="zh-CN" b="1" baseline="-25000" dirty="0">
                <a:latin typeface="Times New Roman" panose="02020603050405020304" pitchFamily="18" charset="0"/>
                <a:ea typeface="黑体" panose="02010609060101010101" pitchFamily="49" charset="-122"/>
              </a:rPr>
              <a:t>0</a:t>
            </a:r>
            <a:r>
              <a:rPr lang="en-US" altLang="zh-CN" b="1" dirty="0">
                <a:latin typeface="Times New Roman" panose="02020603050405020304" pitchFamily="18" charset="0"/>
                <a:ea typeface="黑体" panose="02010609060101010101" pitchFamily="49" charset="-122"/>
              </a:rPr>
              <a:t>=</a:t>
            </a:r>
            <a:r>
              <a:rPr lang="en-US" altLang="zh-CN" b="1" i="1" dirty="0">
                <a:latin typeface="Times New Roman" panose="02020603050405020304" pitchFamily="18" charset="0"/>
                <a:ea typeface="黑体" panose="02010609060101010101" pitchFamily="49" charset="-122"/>
              </a:rPr>
              <a:t>y</a:t>
            </a:r>
            <a:r>
              <a:rPr lang="en-US" altLang="zh-CN" b="1" dirty="0">
                <a:latin typeface="Times New Roman" panose="02020603050405020304" pitchFamily="18" charset="0"/>
                <a:ea typeface="黑体" panose="02010609060101010101" pitchFamily="49" charset="-122"/>
              </a:rPr>
              <a:t>(</a:t>
            </a:r>
            <a:r>
              <a:rPr lang="en-US" altLang="zh-CN" b="1" i="1" dirty="0">
                <a:latin typeface="Times New Roman" panose="02020603050405020304" pitchFamily="18" charset="0"/>
                <a:ea typeface="黑体" panose="02010609060101010101" pitchFamily="49" charset="-122"/>
              </a:rPr>
              <a:t>x</a:t>
            </a:r>
            <a:r>
              <a:rPr lang="en-US" altLang="zh-CN" b="1" baseline="-25000" dirty="0">
                <a:latin typeface="Times New Roman" panose="02020603050405020304" pitchFamily="18" charset="0"/>
                <a:ea typeface="黑体" panose="02010609060101010101" pitchFamily="49" charset="-122"/>
              </a:rPr>
              <a:t>0</a:t>
            </a:r>
            <a:r>
              <a:rPr lang="en-US" altLang="zh-CN" b="1" dirty="0">
                <a:latin typeface="Times New Roman" panose="02020603050405020304" pitchFamily="18" charset="0"/>
                <a:ea typeface="黑体" panose="02010609060101010101" pitchFamily="49" charset="-122"/>
              </a:rPr>
              <a:t>)</a:t>
            </a:r>
            <a:r>
              <a:rPr lang="zh-CN" altLang="en-US" b="1" dirty="0">
                <a:latin typeface="Times New Roman" panose="02020603050405020304" pitchFamily="18" charset="0"/>
                <a:ea typeface="黑体" panose="02010609060101010101" pitchFamily="49" charset="-122"/>
              </a:rPr>
              <a:t>，则算法整体误差为</a:t>
            </a:r>
          </a:p>
          <a:p>
            <a:pPr>
              <a:lnSpc>
                <a:spcPct val="120000"/>
              </a:lnSpc>
              <a:buClr>
                <a:srgbClr val="0000FF"/>
              </a:buClr>
              <a:buFont typeface="Wingdings" panose="05000000000000000000" pitchFamily="2" charset="2"/>
              <a:buNone/>
            </a:pPr>
            <a:endParaRPr lang="en-US" altLang="zh-CN" b="1" dirty="0" smtClean="0">
              <a:solidFill>
                <a:srgbClr val="0000FF"/>
              </a:solidFill>
              <a:latin typeface="Times New Roman" panose="02020603050405020304" pitchFamily="18" charset="0"/>
              <a:ea typeface="黑体" panose="02010609060101010101" pitchFamily="49" charset="-122"/>
            </a:endParaRPr>
          </a:p>
          <a:p>
            <a:pPr>
              <a:lnSpc>
                <a:spcPct val="120000"/>
              </a:lnSpc>
              <a:spcBef>
                <a:spcPts val="600"/>
              </a:spcBef>
              <a:buClr>
                <a:srgbClr val="0000FF"/>
              </a:buClr>
              <a:buFont typeface="Wingdings" panose="05000000000000000000" pitchFamily="2" charset="2"/>
              <a:buNone/>
            </a:pPr>
            <a:r>
              <a:rPr lang="zh-CN" altLang="en-US" b="1" dirty="0" smtClean="0">
                <a:latin typeface="Times New Roman" panose="02020603050405020304" pitchFamily="18" charset="0"/>
                <a:ea typeface="黑体" panose="02010609060101010101" pitchFamily="49" charset="-122"/>
              </a:rPr>
              <a:t>即算法是收敛的，且收敛阶是 </a:t>
            </a:r>
            <a:r>
              <a:rPr lang="en-US" altLang="zh-CN" b="1" i="1" dirty="0" smtClean="0">
                <a:latin typeface="Times New Roman" panose="02020603050405020304" pitchFamily="18" charset="0"/>
                <a:ea typeface="黑体" panose="02010609060101010101" pitchFamily="49" charset="-122"/>
              </a:rPr>
              <a:t>p</a:t>
            </a:r>
            <a:r>
              <a:rPr lang="zh-CN" altLang="en-US" b="1" dirty="0" smtClean="0">
                <a:latin typeface="Times New Roman" panose="02020603050405020304" pitchFamily="18" charset="0"/>
                <a:ea typeface="黑体" panose="02010609060101010101" pitchFamily="49" charset="-122"/>
              </a:rPr>
              <a:t>。</a:t>
            </a:r>
            <a:endParaRPr lang="zh-CN" altLang="en-US" b="1" dirty="0">
              <a:latin typeface="Times New Roman" panose="02020603050405020304" pitchFamily="18" charset="0"/>
              <a:ea typeface="黑体" panose="02010609060101010101" pitchFamily="49" charset="-122"/>
            </a:endParaRPr>
          </a:p>
        </p:txBody>
      </p:sp>
      <p:graphicFrame>
        <p:nvGraphicFramePr>
          <p:cNvPr id="1079304" name="Object 8"/>
          <p:cNvGraphicFramePr>
            <a:graphicFrameLocks noChangeAspect="1"/>
          </p:cNvGraphicFramePr>
          <p:nvPr>
            <p:extLst>
              <p:ext uri="{D42A27DB-BD31-4B8C-83A1-F6EECF244321}">
                <p14:modId xmlns:p14="http://schemas.microsoft.com/office/powerpoint/2010/main" val="3694182482"/>
              </p:ext>
            </p:extLst>
          </p:nvPr>
        </p:nvGraphicFramePr>
        <p:xfrm>
          <a:off x="1990725" y="1628775"/>
          <a:ext cx="3771900" cy="508000"/>
        </p:xfrm>
        <a:graphic>
          <a:graphicData uri="http://schemas.openxmlformats.org/presentationml/2006/ole">
            <mc:AlternateContent xmlns:mc="http://schemas.openxmlformats.org/markup-compatibility/2006">
              <mc:Choice xmlns:v="urn:schemas-microsoft-com:vml" Requires="v">
                <p:oleObj spid="_x0000_s1090600" name="Equation" r:id="rId3" imgW="1676160" imgH="253800" progId="Equation.DSMT4">
                  <p:embed/>
                </p:oleObj>
              </mc:Choice>
              <mc:Fallback>
                <p:oleObj name="Equation" r:id="rId3" imgW="1676160" imgH="253800" progId="Equation.DSMT4">
                  <p:embed/>
                  <p:pic>
                    <p:nvPicPr>
                      <p:cNvPr id="0" name=""/>
                      <p:cNvPicPr>
                        <a:picLocks noChangeAspect="1" noChangeArrowheads="1"/>
                      </p:cNvPicPr>
                      <p:nvPr/>
                    </p:nvPicPr>
                    <p:blipFill>
                      <a:blip r:embed="rId4"/>
                      <a:srcRect/>
                      <a:stretch>
                        <a:fillRect/>
                      </a:stretch>
                    </p:blipFill>
                    <p:spPr bwMode="auto">
                      <a:xfrm>
                        <a:off x="1990725" y="1628775"/>
                        <a:ext cx="37719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79306" name="Object 10"/>
          <p:cNvGraphicFramePr>
            <a:graphicFrameLocks noChangeAspect="1"/>
          </p:cNvGraphicFramePr>
          <p:nvPr>
            <p:extLst>
              <p:ext uri="{D42A27DB-BD31-4B8C-83A1-F6EECF244321}">
                <p14:modId xmlns:p14="http://schemas.microsoft.com/office/powerpoint/2010/main" val="3438023975"/>
              </p:ext>
            </p:extLst>
          </p:nvPr>
        </p:nvGraphicFramePr>
        <p:xfrm>
          <a:off x="2015877" y="3140968"/>
          <a:ext cx="3079750" cy="534988"/>
        </p:xfrm>
        <a:graphic>
          <a:graphicData uri="http://schemas.openxmlformats.org/presentationml/2006/ole">
            <mc:AlternateContent xmlns:mc="http://schemas.openxmlformats.org/markup-compatibility/2006">
              <mc:Choice xmlns:v="urn:schemas-microsoft-com:vml" Requires="v">
                <p:oleObj spid="_x0000_s1090601" name="Equation" r:id="rId5" imgW="1231560" imgH="241200" progId="Equation.DSMT4">
                  <p:embed/>
                </p:oleObj>
              </mc:Choice>
              <mc:Fallback>
                <p:oleObj name="Equation" r:id="rId5" imgW="1231560" imgH="2412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15877" y="3140968"/>
                        <a:ext cx="3079750" cy="534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 name="Text Box 3"/>
          <p:cNvSpPr txBox="1">
            <a:spLocks noChangeArrowheads="1"/>
          </p:cNvSpPr>
          <p:nvPr/>
        </p:nvSpPr>
        <p:spPr bwMode="auto">
          <a:xfrm>
            <a:off x="323849" y="4619700"/>
            <a:ext cx="8569325" cy="1453411"/>
          </a:xfrm>
          <a:prstGeom prst="rect">
            <a:avLst/>
          </a:prstGeom>
          <a:noFill/>
          <a:ln w="127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rgbClr val="0000FF"/>
              </a:buClr>
              <a:buFont typeface="Wingdings" panose="05000000000000000000" pitchFamily="2" charset="2"/>
              <a:buNone/>
            </a:pPr>
            <a:r>
              <a:rPr lang="zh-CN" altLang="en-US" sz="2800" b="1" dirty="0">
                <a:solidFill>
                  <a:srgbClr val="0000FF"/>
                </a:solidFill>
                <a:latin typeface="Times New Roman" panose="02020603050405020304" pitchFamily="18" charset="0"/>
                <a:ea typeface="黑体" panose="02010609060101010101" pitchFamily="49" charset="-122"/>
              </a:rPr>
              <a:t>推论：</a:t>
            </a:r>
            <a:r>
              <a:rPr lang="zh-CN" altLang="en-US" b="1" dirty="0">
                <a:latin typeface="Times New Roman" panose="02020603050405020304" pitchFamily="18" charset="0"/>
                <a:ea typeface="黑体" panose="02010609060101010101" pitchFamily="49" charset="-122"/>
              </a:rPr>
              <a:t>设 </a:t>
            </a:r>
            <a:r>
              <a:rPr lang="en-US" altLang="zh-CN" b="1" i="1" dirty="0">
                <a:latin typeface="Times New Roman" panose="02020603050405020304" pitchFamily="18" charset="0"/>
                <a:ea typeface="黑体" panose="02010609060101010101" pitchFamily="49" charset="-122"/>
              </a:rPr>
              <a:t>f</a:t>
            </a:r>
            <a:r>
              <a:rPr lang="en-US" altLang="zh-CN" b="1" dirty="0">
                <a:latin typeface="Times New Roman" panose="02020603050405020304" pitchFamily="18" charset="0"/>
                <a:ea typeface="黑体" panose="02010609060101010101" pitchFamily="49" charset="-122"/>
              </a:rPr>
              <a:t>(</a:t>
            </a:r>
            <a:r>
              <a:rPr lang="en-US" altLang="zh-CN" b="1" i="1" dirty="0">
                <a:latin typeface="Times New Roman" panose="02020603050405020304" pitchFamily="18" charset="0"/>
                <a:ea typeface="黑体" panose="02010609060101010101" pitchFamily="49" charset="-122"/>
              </a:rPr>
              <a:t>x</a:t>
            </a:r>
            <a:r>
              <a:rPr lang="en-US" altLang="zh-CN" b="1" dirty="0">
                <a:latin typeface="Times New Roman" panose="02020603050405020304" pitchFamily="18" charset="0"/>
                <a:ea typeface="黑体" panose="02010609060101010101" pitchFamily="49" charset="-122"/>
              </a:rPr>
              <a:t>, </a:t>
            </a:r>
            <a:r>
              <a:rPr lang="en-US" altLang="zh-CN" b="1" i="1" dirty="0">
                <a:latin typeface="Times New Roman" panose="02020603050405020304" pitchFamily="18" charset="0"/>
                <a:ea typeface="黑体" panose="02010609060101010101" pitchFamily="49" charset="-122"/>
              </a:rPr>
              <a:t>y</a:t>
            </a:r>
            <a:r>
              <a:rPr lang="en-US" altLang="zh-CN" b="1" dirty="0">
                <a:latin typeface="Times New Roman" panose="02020603050405020304" pitchFamily="18" charset="0"/>
                <a:ea typeface="黑体" panose="02010609060101010101" pitchFamily="49" charset="-122"/>
              </a:rPr>
              <a:t>) </a:t>
            </a:r>
            <a:r>
              <a:rPr lang="zh-CN" altLang="en-US" b="1" dirty="0">
                <a:latin typeface="Times New Roman" panose="02020603050405020304" pitchFamily="18" charset="0"/>
                <a:ea typeface="黑体" panose="02010609060101010101" pitchFamily="49" charset="-122"/>
              </a:rPr>
              <a:t>关于 </a:t>
            </a:r>
            <a:r>
              <a:rPr lang="en-US" altLang="zh-CN" b="1" i="1" dirty="0">
                <a:latin typeface="Times New Roman" panose="02020603050405020304" pitchFamily="18" charset="0"/>
                <a:ea typeface="黑体" panose="02010609060101010101" pitchFamily="49" charset="-122"/>
              </a:rPr>
              <a:t>y</a:t>
            </a:r>
            <a:r>
              <a:rPr lang="en-US" altLang="zh-CN" b="1" dirty="0">
                <a:latin typeface="Times New Roman" panose="02020603050405020304" pitchFamily="18" charset="0"/>
                <a:ea typeface="黑体" panose="02010609060101010101" pitchFamily="49" charset="-122"/>
              </a:rPr>
              <a:t> </a:t>
            </a:r>
            <a:r>
              <a:rPr lang="zh-CN" altLang="en-US" b="1" dirty="0">
                <a:latin typeface="Times New Roman" panose="02020603050405020304" pitchFamily="18" charset="0"/>
                <a:ea typeface="黑体" panose="02010609060101010101" pitchFamily="49" charset="-122"/>
              </a:rPr>
              <a:t>满足 </a:t>
            </a:r>
            <a:r>
              <a:rPr lang="en-US" altLang="zh-CN" b="1" dirty="0" err="1">
                <a:latin typeface="Times New Roman" panose="02020603050405020304" pitchFamily="18" charset="0"/>
                <a:ea typeface="黑体" panose="02010609060101010101" pitchFamily="49" charset="-122"/>
              </a:rPr>
              <a:t>Lipschitz</a:t>
            </a:r>
            <a:r>
              <a:rPr lang="en-US" altLang="zh-CN" b="1" dirty="0">
                <a:latin typeface="Times New Roman" panose="02020603050405020304" pitchFamily="18" charset="0"/>
                <a:ea typeface="黑体" panose="02010609060101010101" pitchFamily="49" charset="-122"/>
              </a:rPr>
              <a:t> </a:t>
            </a:r>
            <a:r>
              <a:rPr lang="zh-CN" altLang="en-US" b="1" dirty="0">
                <a:latin typeface="Times New Roman" panose="02020603050405020304" pitchFamily="18" charset="0"/>
                <a:ea typeface="黑体" panose="02010609060101010101" pitchFamily="49" charset="-122"/>
              </a:rPr>
              <a:t>条件，则</a:t>
            </a:r>
          </a:p>
          <a:p>
            <a:pPr>
              <a:lnSpc>
                <a:spcPct val="120000"/>
              </a:lnSpc>
              <a:buClr>
                <a:srgbClr val="0000FF"/>
              </a:buClr>
              <a:buFont typeface="Wingdings" panose="05000000000000000000" pitchFamily="2" charset="2"/>
              <a:buNone/>
            </a:pPr>
            <a:r>
              <a:rPr lang="en-US" altLang="zh-CN" b="1" dirty="0">
                <a:latin typeface="Times New Roman" panose="02020603050405020304" pitchFamily="18" charset="0"/>
                <a:ea typeface="黑体" panose="02010609060101010101" pitchFamily="49" charset="-122"/>
              </a:rPr>
              <a:t>          (1) Euler </a:t>
            </a:r>
            <a:r>
              <a:rPr lang="zh-CN" altLang="en-US" b="1" dirty="0">
                <a:latin typeface="Times New Roman" panose="02020603050405020304" pitchFamily="18" charset="0"/>
                <a:ea typeface="黑体" panose="02010609060101010101" pitchFamily="49" charset="-122"/>
              </a:rPr>
              <a:t>法收敛</a:t>
            </a:r>
          </a:p>
          <a:p>
            <a:pPr>
              <a:lnSpc>
                <a:spcPct val="120000"/>
              </a:lnSpc>
              <a:buClr>
                <a:srgbClr val="0000FF"/>
              </a:buClr>
              <a:buFont typeface="Wingdings" panose="05000000000000000000" pitchFamily="2" charset="2"/>
              <a:buNone/>
            </a:pPr>
            <a:r>
              <a:rPr lang="zh-CN" altLang="en-US" b="1" dirty="0">
                <a:latin typeface="Times New Roman" panose="02020603050405020304" pitchFamily="18" charset="0"/>
                <a:ea typeface="黑体" panose="02010609060101010101" pitchFamily="49" charset="-122"/>
              </a:rPr>
              <a:t>          </a:t>
            </a:r>
            <a:r>
              <a:rPr lang="en-US" altLang="zh-CN" b="1" dirty="0">
                <a:latin typeface="Times New Roman" panose="02020603050405020304" pitchFamily="18" charset="0"/>
                <a:ea typeface="黑体" panose="02010609060101010101" pitchFamily="49" charset="-122"/>
              </a:rPr>
              <a:t>(2) </a:t>
            </a:r>
            <a:r>
              <a:rPr lang="zh-CN" altLang="en-US" b="1" dirty="0">
                <a:latin typeface="Times New Roman" panose="02020603050405020304" pitchFamily="18" charset="0"/>
                <a:ea typeface="黑体" panose="02010609060101010101" pitchFamily="49" charset="-122"/>
              </a:rPr>
              <a:t>改进的 </a:t>
            </a:r>
            <a:r>
              <a:rPr lang="en-US" altLang="zh-CN" b="1" dirty="0">
                <a:latin typeface="Times New Roman" panose="02020603050405020304" pitchFamily="18" charset="0"/>
                <a:ea typeface="黑体" panose="02010609060101010101" pitchFamily="49" charset="-122"/>
              </a:rPr>
              <a:t>Euler </a:t>
            </a:r>
            <a:r>
              <a:rPr lang="zh-CN" altLang="en-US" b="1" dirty="0">
                <a:latin typeface="Times New Roman" panose="02020603050405020304" pitchFamily="18" charset="0"/>
                <a:ea typeface="黑体" panose="02010609060101010101" pitchFamily="49" charset="-122"/>
              </a:rPr>
              <a:t>法</a:t>
            </a:r>
            <a:r>
              <a:rPr lang="zh-CN" altLang="en-US" b="1" dirty="0" smtClean="0">
                <a:latin typeface="Times New Roman" panose="02020603050405020304" pitchFamily="18" charset="0"/>
                <a:ea typeface="黑体" panose="02010609060101010101" pitchFamily="49" charset="-122"/>
              </a:rPr>
              <a:t>收敛</a:t>
            </a:r>
            <a:endParaRPr lang="zh-CN" altLang="en-US" b="1" dirty="0">
              <a:latin typeface="Times New Roman" panose="02020603050405020304" pitchFamily="18" charset="0"/>
              <a:ea typeface="黑体" panose="02010609060101010101" pitchFamily="49" charset="-122"/>
            </a:endParaRPr>
          </a:p>
        </p:txBody>
      </p:sp>
    </p:spTree>
    <p:extLst>
      <p:ext uri="{BB962C8B-B14F-4D97-AF65-F5344CB8AC3E}">
        <p14:creationId xmlns:p14="http://schemas.microsoft.com/office/powerpoint/2010/main" val="972064812"/>
      </p:ext>
    </p:extLst>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fld id="{3CA65D22-C117-41CD-BFFF-2F91BDE31F4D}" type="slidenum">
              <a:rPr lang="zh-CN" altLang="en-US"/>
              <a:pPr/>
              <a:t>18</a:t>
            </a:fld>
            <a:endParaRPr lang="en-US" altLang="zh-CN"/>
          </a:p>
        </p:txBody>
      </p:sp>
      <p:sp>
        <p:nvSpPr>
          <p:cNvPr id="1073154" name="Rectangle 2"/>
          <p:cNvSpPr>
            <a:spLocks noGrp="1" noChangeArrowheads="1"/>
          </p:cNvSpPr>
          <p:nvPr>
            <p:ph type="title"/>
          </p:nvPr>
        </p:nvSpPr>
        <p:spPr>
          <a:xfrm>
            <a:off x="323850" y="188913"/>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zh-CN" altLang="en-US">
                <a:solidFill>
                  <a:srgbClr val="993300"/>
                </a:solidFill>
              </a:rPr>
              <a:t>主要内容</a:t>
            </a:r>
          </a:p>
        </p:txBody>
      </p:sp>
      <p:sp>
        <p:nvSpPr>
          <p:cNvPr id="1073155" name="Rectangle 3"/>
          <p:cNvSpPr>
            <a:spLocks noChangeArrowheads="1"/>
          </p:cNvSpPr>
          <p:nvPr/>
        </p:nvSpPr>
        <p:spPr bwMode="auto">
          <a:xfrm>
            <a:off x="468313" y="1196975"/>
            <a:ext cx="6408737" cy="375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Aft>
                <a:spcPct val="50000"/>
              </a:spcAft>
              <a:buClr>
                <a:srgbClr val="0000FF"/>
              </a:buClr>
              <a:buFont typeface="Wingdings" panose="05000000000000000000" pitchFamily="2" charset="2"/>
              <a:buChar char="n"/>
            </a:pPr>
            <a:r>
              <a:rPr lang="en-US" altLang="zh-CN" sz="2800" dirty="0">
                <a:solidFill>
                  <a:schemeClr val="accent1"/>
                </a:solidFill>
                <a:latin typeface="Times New Roman" panose="02020603050405020304" pitchFamily="18" charset="0"/>
                <a:ea typeface="黑体" panose="02010609060101010101" pitchFamily="49" charset="-122"/>
              </a:rPr>
              <a:t> </a:t>
            </a:r>
            <a:r>
              <a:rPr lang="en-US" altLang="zh-CN" sz="2800" b="1" dirty="0">
                <a:solidFill>
                  <a:schemeClr val="accent1"/>
                </a:solidFill>
                <a:latin typeface="Times New Roman" panose="02020603050405020304" pitchFamily="18" charset="0"/>
                <a:ea typeface="黑体" panose="02010609060101010101" pitchFamily="49" charset="-122"/>
              </a:rPr>
              <a:t>Euler </a:t>
            </a:r>
            <a:r>
              <a:rPr lang="zh-CN" altLang="en-US" sz="2800" b="1" dirty="0">
                <a:solidFill>
                  <a:schemeClr val="accent1"/>
                </a:solidFill>
                <a:latin typeface="Times New Roman" panose="02020603050405020304" pitchFamily="18" charset="0"/>
                <a:ea typeface="黑体" panose="02010609060101010101" pitchFamily="49" charset="-122"/>
              </a:rPr>
              <a:t>法与改进的 </a:t>
            </a:r>
            <a:r>
              <a:rPr lang="en-US" altLang="zh-CN" sz="2800" b="1" dirty="0">
                <a:solidFill>
                  <a:schemeClr val="accent1"/>
                </a:solidFill>
                <a:latin typeface="Times New Roman" panose="02020603050405020304" pitchFamily="18" charset="0"/>
                <a:ea typeface="黑体" panose="02010609060101010101" pitchFamily="49" charset="-122"/>
              </a:rPr>
              <a:t>Euler </a:t>
            </a:r>
            <a:r>
              <a:rPr lang="zh-CN" altLang="en-US" sz="2800" b="1" dirty="0">
                <a:solidFill>
                  <a:schemeClr val="accent1"/>
                </a:solidFill>
                <a:latin typeface="Times New Roman" panose="02020603050405020304" pitchFamily="18" charset="0"/>
                <a:ea typeface="黑体" panose="02010609060101010101" pitchFamily="49" charset="-122"/>
              </a:rPr>
              <a:t>法</a:t>
            </a:r>
          </a:p>
          <a:p>
            <a:pPr>
              <a:spcAft>
                <a:spcPct val="50000"/>
              </a:spcAft>
              <a:buClr>
                <a:srgbClr val="0000FF"/>
              </a:buClr>
              <a:buFont typeface="Wingdings" panose="05000000000000000000" pitchFamily="2" charset="2"/>
              <a:buChar char="n"/>
            </a:pPr>
            <a:r>
              <a:rPr lang="zh-CN" altLang="en-US" sz="2800" b="1" dirty="0">
                <a:latin typeface="Times New Roman" panose="02020603050405020304" pitchFamily="18" charset="0"/>
                <a:ea typeface="黑体" panose="02010609060101010101" pitchFamily="49" charset="-122"/>
              </a:rPr>
              <a:t> </a:t>
            </a:r>
            <a:r>
              <a:rPr lang="zh-CN" altLang="en-US" sz="2800" b="1" dirty="0">
                <a:solidFill>
                  <a:schemeClr val="accent1"/>
                </a:solidFill>
                <a:latin typeface="Times New Roman" panose="02020603050405020304" pitchFamily="18" charset="0"/>
                <a:ea typeface="黑体" panose="02010609060101010101" pitchFamily="49" charset="-122"/>
              </a:rPr>
              <a:t>算法分析：误差与收敛性</a:t>
            </a:r>
          </a:p>
          <a:p>
            <a:pPr>
              <a:spcAft>
                <a:spcPct val="50000"/>
              </a:spcAft>
              <a:buClr>
                <a:srgbClr val="0000FF"/>
              </a:buClr>
              <a:buFont typeface="Wingdings" panose="05000000000000000000" pitchFamily="2" charset="2"/>
              <a:buChar char="n"/>
            </a:pPr>
            <a:r>
              <a:rPr lang="en-US" altLang="zh-CN" sz="2800" b="1" dirty="0">
                <a:latin typeface="Times New Roman" panose="02020603050405020304" pitchFamily="18" charset="0"/>
                <a:ea typeface="黑体" panose="02010609060101010101" pitchFamily="49" charset="-122"/>
              </a:rPr>
              <a:t> </a:t>
            </a:r>
            <a:r>
              <a:rPr lang="en-US" altLang="zh-CN" sz="2800" b="1" dirty="0" err="1">
                <a:latin typeface="Times New Roman" panose="02020603050405020304" pitchFamily="18" charset="0"/>
                <a:ea typeface="黑体" panose="02010609060101010101" pitchFamily="49" charset="-122"/>
              </a:rPr>
              <a:t>Runge-Kutta</a:t>
            </a:r>
            <a:r>
              <a:rPr lang="en-US" altLang="zh-CN" sz="2800" b="1" dirty="0">
                <a:latin typeface="Times New Roman" panose="02020603050405020304" pitchFamily="18" charset="0"/>
                <a:ea typeface="黑体" panose="02010609060101010101" pitchFamily="49" charset="-122"/>
              </a:rPr>
              <a:t> </a:t>
            </a:r>
            <a:r>
              <a:rPr lang="zh-CN" altLang="en-US" sz="2800" b="1" dirty="0">
                <a:latin typeface="Times New Roman" panose="02020603050405020304" pitchFamily="18" charset="0"/>
                <a:ea typeface="黑体" panose="02010609060101010101" pitchFamily="49" charset="-122"/>
              </a:rPr>
              <a:t>法</a:t>
            </a:r>
          </a:p>
          <a:p>
            <a:pPr>
              <a:spcAft>
                <a:spcPct val="50000"/>
              </a:spcAft>
              <a:buClr>
                <a:srgbClr val="0000FF"/>
              </a:buClr>
              <a:buFont typeface="Wingdings" panose="05000000000000000000" pitchFamily="2" charset="2"/>
              <a:buChar char="n"/>
            </a:pPr>
            <a:r>
              <a:rPr lang="zh-CN" altLang="en-US" sz="2800" b="1" dirty="0" smtClean="0">
                <a:solidFill>
                  <a:schemeClr val="accent1"/>
                </a:solidFill>
                <a:latin typeface="Times New Roman" panose="02020603050405020304" pitchFamily="18" charset="0"/>
                <a:ea typeface="黑体" panose="02010609060101010101" pitchFamily="49" charset="-122"/>
              </a:rPr>
              <a:t> 一</a:t>
            </a:r>
            <a:r>
              <a:rPr lang="zh-CN" altLang="en-US" sz="2800" b="1" dirty="0">
                <a:solidFill>
                  <a:schemeClr val="accent1"/>
                </a:solidFill>
                <a:latin typeface="Times New Roman" panose="02020603050405020304" pitchFamily="18" charset="0"/>
                <a:ea typeface="黑体" panose="02010609060101010101" pitchFamily="49" charset="-122"/>
              </a:rPr>
              <a:t>阶常微分方程组与高阶方程</a:t>
            </a:r>
          </a:p>
          <a:p>
            <a:pPr>
              <a:spcAft>
                <a:spcPct val="50000"/>
              </a:spcAft>
              <a:buClr>
                <a:srgbClr val="0000FF"/>
              </a:buClr>
              <a:buFont typeface="Wingdings" panose="05000000000000000000" pitchFamily="2" charset="2"/>
              <a:buChar char="n"/>
            </a:pPr>
            <a:r>
              <a:rPr lang="zh-CN" altLang="en-US" sz="2800" b="1" dirty="0">
                <a:solidFill>
                  <a:schemeClr val="accent1"/>
                </a:solidFill>
                <a:latin typeface="Times New Roman" panose="02020603050405020304" pitchFamily="18" charset="0"/>
                <a:ea typeface="黑体" panose="02010609060101010101" pitchFamily="49" charset="-122"/>
              </a:rPr>
              <a:t> 应用举例</a:t>
            </a:r>
          </a:p>
          <a:p>
            <a:pPr>
              <a:spcAft>
                <a:spcPct val="50000"/>
              </a:spcAft>
              <a:buClr>
                <a:srgbClr val="0000FF"/>
              </a:buClr>
              <a:buFont typeface="Wingdings" panose="05000000000000000000" pitchFamily="2" charset="2"/>
              <a:buChar char="n"/>
            </a:pPr>
            <a:r>
              <a:rPr lang="zh-CN" altLang="en-US" sz="2800" b="1" dirty="0">
                <a:solidFill>
                  <a:schemeClr val="accent1"/>
                </a:solidFill>
                <a:latin typeface="Times New Roman" panose="02020603050405020304" pitchFamily="18" charset="0"/>
                <a:ea typeface="黑体" panose="02010609060101010101" pitchFamily="49" charset="-122"/>
              </a:rPr>
              <a:t> </a:t>
            </a:r>
            <a:r>
              <a:rPr lang="en-US" altLang="zh-CN" sz="2800" b="1" dirty="0" err="1">
                <a:solidFill>
                  <a:schemeClr val="accent1"/>
                </a:solidFill>
                <a:latin typeface="Times New Roman" panose="02020603050405020304" pitchFamily="18" charset="0"/>
                <a:ea typeface="黑体" panose="02010609060101010101" pitchFamily="49" charset="-122"/>
              </a:rPr>
              <a:t>Matlab</a:t>
            </a:r>
            <a:r>
              <a:rPr lang="en-US" altLang="zh-CN" sz="2800" b="1" dirty="0">
                <a:solidFill>
                  <a:schemeClr val="accent1"/>
                </a:solidFill>
                <a:latin typeface="Times New Roman" panose="02020603050405020304" pitchFamily="18" charset="0"/>
                <a:ea typeface="黑体" panose="02010609060101010101" pitchFamily="49" charset="-122"/>
              </a:rPr>
              <a:t> </a:t>
            </a:r>
            <a:r>
              <a:rPr lang="zh-CN" altLang="en-US" sz="2800" b="1" dirty="0">
                <a:solidFill>
                  <a:schemeClr val="accent1"/>
                </a:solidFill>
                <a:latin typeface="Times New Roman" panose="02020603050405020304" pitchFamily="18" charset="0"/>
                <a:ea typeface="黑体" panose="02010609060101010101" pitchFamily="49" charset="-122"/>
              </a:rPr>
              <a:t>相关函数</a:t>
            </a:r>
          </a:p>
        </p:txBody>
      </p:sp>
    </p:spTree>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灯片编号占位符 5"/>
          <p:cNvSpPr>
            <a:spLocks noGrp="1"/>
          </p:cNvSpPr>
          <p:nvPr>
            <p:ph type="sldNum" sz="quarter" idx="12"/>
          </p:nvPr>
        </p:nvSpPr>
        <p:spPr/>
        <p:txBody>
          <a:bodyPr/>
          <a:lstStyle/>
          <a:p>
            <a:fld id="{4CED73FB-894E-43EB-94E5-A9E47BE62F4D}" type="slidenum">
              <a:rPr lang="zh-CN" altLang="en-US"/>
              <a:pPr/>
              <a:t>19</a:t>
            </a:fld>
            <a:endParaRPr lang="en-US" altLang="zh-CN"/>
          </a:p>
        </p:txBody>
      </p:sp>
      <p:sp>
        <p:nvSpPr>
          <p:cNvPr id="1074178" name="Rectangle 2"/>
          <p:cNvSpPr>
            <a:spLocks noGrp="1" noChangeArrowheads="1"/>
          </p:cNvSpPr>
          <p:nvPr>
            <p:ph type="title"/>
          </p:nvPr>
        </p:nvSpPr>
        <p:spPr>
          <a:xfrm>
            <a:off x="323850" y="188913"/>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zh-CN" dirty="0" err="1" smtClean="0">
                <a:solidFill>
                  <a:srgbClr val="993300"/>
                </a:solidFill>
              </a:rPr>
              <a:t>Runge-Kutta</a:t>
            </a:r>
            <a:r>
              <a:rPr lang="zh-CN" altLang="en-US" dirty="0" smtClean="0">
                <a:solidFill>
                  <a:srgbClr val="993300"/>
                </a:solidFill>
              </a:rPr>
              <a:t>法</a:t>
            </a:r>
            <a:endParaRPr lang="zh-CN" altLang="en-US" dirty="0">
              <a:solidFill>
                <a:srgbClr val="993300"/>
              </a:solidFill>
            </a:endParaRPr>
          </a:p>
        </p:txBody>
      </p:sp>
      <p:graphicFrame>
        <p:nvGraphicFramePr>
          <p:cNvPr id="1074183" name="Object 7"/>
          <p:cNvGraphicFramePr>
            <a:graphicFrameLocks noChangeAspect="1"/>
          </p:cNvGraphicFramePr>
          <p:nvPr/>
        </p:nvGraphicFramePr>
        <p:xfrm>
          <a:off x="611188" y="1052513"/>
          <a:ext cx="5207000" cy="788987"/>
        </p:xfrm>
        <a:graphic>
          <a:graphicData uri="http://schemas.openxmlformats.org/presentationml/2006/ole">
            <mc:AlternateContent xmlns:mc="http://schemas.openxmlformats.org/markup-compatibility/2006">
              <mc:Choice xmlns:v="urn:schemas-microsoft-com:vml" Requires="v">
                <p:oleObj spid="_x0000_s1074284" name="Equation" r:id="rId3" imgW="2082600" imgH="355320" progId="Equation.DSMT4">
                  <p:embed/>
                </p:oleObj>
              </mc:Choice>
              <mc:Fallback>
                <p:oleObj name="Equation" r:id="rId3" imgW="2082600" imgH="355320" progId="Equation.DSMT4">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8" y="1052513"/>
                        <a:ext cx="5207000" cy="788987"/>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74184" name="Rectangle 8"/>
          <p:cNvSpPr>
            <a:spLocks noChangeArrowheads="1"/>
          </p:cNvSpPr>
          <p:nvPr/>
        </p:nvSpPr>
        <p:spPr bwMode="auto">
          <a:xfrm>
            <a:off x="468313" y="2060575"/>
            <a:ext cx="8064500"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spcBef>
                <a:spcPct val="20000"/>
              </a:spcBef>
              <a:buClr>
                <a:schemeClr val="hlink"/>
              </a:buClr>
              <a:buFont typeface="Wingdings" panose="05000000000000000000" pitchFamily="2" charset="2"/>
              <a:buChar char="l"/>
            </a:pPr>
            <a:r>
              <a:rPr lang="zh-CN" altLang="en-US" b="1">
                <a:latin typeface="Times New Roman" panose="02020603050405020304" pitchFamily="18" charset="0"/>
                <a:ea typeface="黑体" panose="02010609060101010101" pitchFamily="49" charset="-122"/>
              </a:rPr>
              <a:t> 算法的精度取决于数值积分的精度</a:t>
            </a:r>
          </a:p>
        </p:txBody>
      </p:sp>
      <p:sp>
        <p:nvSpPr>
          <p:cNvPr id="1074185" name="Rectangle 9"/>
          <p:cNvSpPr>
            <a:spLocks noChangeArrowheads="1"/>
          </p:cNvSpPr>
          <p:nvPr/>
        </p:nvSpPr>
        <p:spPr bwMode="auto">
          <a:xfrm>
            <a:off x="468313" y="4581525"/>
            <a:ext cx="8064500" cy="1050925"/>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spcAft>
                <a:spcPct val="20000"/>
              </a:spcAft>
              <a:buClr>
                <a:srgbClr val="0000FF"/>
              </a:buClr>
              <a:buFont typeface="Wingdings" panose="05000000000000000000" pitchFamily="2" charset="2"/>
              <a:buChar char="l"/>
            </a:pPr>
            <a:r>
              <a:rPr lang="zh-CN" altLang="en-US" b="1">
                <a:latin typeface="Times New Roman" panose="02020603050405020304" pitchFamily="18" charset="0"/>
                <a:ea typeface="黑体" panose="02010609060101010101" pitchFamily="49" charset="-122"/>
              </a:rPr>
              <a:t> 一般来说，积分点越多，精度可能越高（但不宜太多）</a:t>
            </a:r>
          </a:p>
          <a:p>
            <a:pPr>
              <a:lnSpc>
                <a:spcPct val="120000"/>
              </a:lnSpc>
              <a:spcAft>
                <a:spcPct val="20000"/>
              </a:spcAft>
              <a:buClr>
                <a:srgbClr val="0000FF"/>
              </a:buClr>
              <a:buFont typeface="Wingdings" panose="05000000000000000000" pitchFamily="2" charset="2"/>
              <a:buChar char="l"/>
            </a:pPr>
            <a:r>
              <a:rPr lang="zh-CN" altLang="en-US" b="1">
                <a:latin typeface="Times New Roman" panose="02020603050405020304" pitchFamily="18" charset="0"/>
                <a:ea typeface="黑体" panose="02010609060101010101" pitchFamily="49" charset="-122"/>
              </a:rPr>
              <a:t> 由于 </a:t>
            </a:r>
            <a:r>
              <a:rPr lang="en-US" altLang="zh-CN" b="1">
                <a:latin typeface="Times New Roman" panose="02020603050405020304" pitchFamily="18" charset="0"/>
                <a:ea typeface="黑体" panose="02010609060101010101" pitchFamily="49" charset="-122"/>
              </a:rPr>
              <a:t>                       </a:t>
            </a:r>
            <a:r>
              <a:rPr lang="zh-CN" altLang="en-US" b="1">
                <a:latin typeface="Times New Roman" panose="02020603050405020304" pitchFamily="18" charset="0"/>
                <a:ea typeface="黑体" panose="02010609060101010101" pitchFamily="49" charset="-122"/>
              </a:rPr>
              <a:t>无法获得，因此需要用近似方法计算</a:t>
            </a:r>
          </a:p>
        </p:txBody>
      </p:sp>
      <p:graphicFrame>
        <p:nvGraphicFramePr>
          <p:cNvPr id="1074186" name="Object 10"/>
          <p:cNvGraphicFramePr>
            <a:graphicFrameLocks noChangeAspect="1"/>
          </p:cNvGraphicFramePr>
          <p:nvPr/>
        </p:nvGraphicFramePr>
        <p:xfrm>
          <a:off x="6443663" y="1628775"/>
          <a:ext cx="1968500" cy="422275"/>
        </p:xfrm>
        <a:graphic>
          <a:graphicData uri="http://schemas.openxmlformats.org/presentationml/2006/ole">
            <mc:AlternateContent xmlns:mc="http://schemas.openxmlformats.org/markup-compatibility/2006">
              <mc:Choice xmlns:v="urn:schemas-microsoft-com:vml" Requires="v">
                <p:oleObj spid="_x0000_s1074285" name="Equation" r:id="rId5" imgW="787320" imgH="190440" progId="Equation.DSMT4">
                  <p:embed/>
                </p:oleObj>
              </mc:Choice>
              <mc:Fallback>
                <p:oleObj name="Equation" r:id="rId5" imgW="787320" imgH="190440" progId="Equation.DSMT4">
                  <p:embed/>
                  <p:pic>
                    <p:nvPicPr>
                      <p:cNvPr id="0" name="Object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43663" y="1628775"/>
                        <a:ext cx="1968500" cy="422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74189" name="Object 13"/>
          <p:cNvGraphicFramePr>
            <a:graphicFrameLocks noChangeAspect="1"/>
          </p:cNvGraphicFramePr>
          <p:nvPr>
            <p:extLst>
              <p:ext uri="{D42A27DB-BD31-4B8C-83A1-F6EECF244321}">
                <p14:modId xmlns:p14="http://schemas.microsoft.com/office/powerpoint/2010/main" val="2019127473"/>
              </p:ext>
            </p:extLst>
          </p:nvPr>
        </p:nvGraphicFramePr>
        <p:xfrm>
          <a:off x="821883" y="2713037"/>
          <a:ext cx="7620000" cy="957263"/>
        </p:xfrm>
        <a:graphic>
          <a:graphicData uri="http://schemas.openxmlformats.org/presentationml/2006/ole">
            <mc:AlternateContent xmlns:mc="http://schemas.openxmlformats.org/markup-compatibility/2006">
              <mc:Choice xmlns:v="urn:schemas-microsoft-com:vml" Requires="v">
                <p:oleObj spid="_x0000_s1074286" name="Equation" r:id="rId7" imgW="3047760" imgH="431640" progId="Equation.DSMT4">
                  <p:embed/>
                </p:oleObj>
              </mc:Choice>
              <mc:Fallback>
                <p:oleObj name="Equation" r:id="rId7" imgW="3047760" imgH="431640" progId="Equation.DSMT4">
                  <p:embed/>
                  <p:pic>
                    <p:nvPicPr>
                      <p:cNvPr id="0" name="Object 13"/>
                      <p:cNvPicPr>
                        <a:picLocks noChangeAspect="1" noChangeArrowheads="1"/>
                      </p:cNvPicPr>
                      <p:nvPr/>
                    </p:nvPicPr>
                    <p:blipFill>
                      <a:blip r:embed="rId8"/>
                      <a:srcRect/>
                      <a:stretch>
                        <a:fillRect/>
                      </a:stretch>
                    </p:blipFill>
                    <p:spPr bwMode="auto">
                      <a:xfrm>
                        <a:off x="821883" y="2713037"/>
                        <a:ext cx="7620000" cy="957263"/>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74190" name="Rectangle 14"/>
          <p:cNvSpPr>
            <a:spLocks noChangeArrowheads="1"/>
          </p:cNvSpPr>
          <p:nvPr/>
        </p:nvSpPr>
        <p:spPr bwMode="auto">
          <a:xfrm>
            <a:off x="468313" y="3860800"/>
            <a:ext cx="8064500"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spcBef>
                <a:spcPct val="20000"/>
              </a:spcBef>
              <a:buClr>
                <a:schemeClr val="hlink"/>
              </a:buClr>
              <a:buFont typeface="Wingdings" panose="05000000000000000000" pitchFamily="2" charset="2"/>
              <a:buChar char="l"/>
            </a:pPr>
            <a:r>
              <a:rPr lang="zh-CN" altLang="en-US" b="1">
                <a:latin typeface="Times New Roman" panose="02020603050405020304" pitchFamily="18" charset="0"/>
                <a:ea typeface="黑体" panose="02010609060101010101" pitchFamily="49" charset="-122"/>
              </a:rPr>
              <a:t> 采用高精度的数值积分方法就可能构造出高精度的算法</a:t>
            </a:r>
          </a:p>
        </p:txBody>
      </p:sp>
      <p:graphicFrame>
        <p:nvGraphicFramePr>
          <p:cNvPr id="1074191" name="Object 15"/>
          <p:cNvGraphicFramePr>
            <a:graphicFrameLocks noChangeAspect="1"/>
          </p:cNvGraphicFramePr>
          <p:nvPr/>
        </p:nvGraphicFramePr>
        <p:xfrm>
          <a:off x="1476375" y="5157788"/>
          <a:ext cx="1841500" cy="506412"/>
        </p:xfrm>
        <a:graphic>
          <a:graphicData uri="http://schemas.openxmlformats.org/presentationml/2006/ole">
            <mc:AlternateContent xmlns:mc="http://schemas.openxmlformats.org/markup-compatibility/2006">
              <mc:Choice xmlns:v="urn:schemas-microsoft-com:vml" Requires="v">
                <p:oleObj spid="_x0000_s1074287" name="Equation" r:id="rId9" imgW="736560" imgH="228600" progId="Equation.DSMT4">
                  <p:embed/>
                </p:oleObj>
              </mc:Choice>
              <mc:Fallback>
                <p:oleObj name="Equation" r:id="rId9" imgW="736560" imgH="228600" progId="Equation.DSMT4">
                  <p:embed/>
                  <p:pic>
                    <p:nvPicPr>
                      <p:cNvPr id="0" name="Object 1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76375" y="5157788"/>
                        <a:ext cx="1841500" cy="5064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 name="AutoShape 10"/>
          <p:cNvSpPr>
            <a:spLocks noChangeArrowheads="1"/>
          </p:cNvSpPr>
          <p:nvPr/>
        </p:nvSpPr>
        <p:spPr bwMode="auto">
          <a:xfrm>
            <a:off x="179388" y="188913"/>
            <a:ext cx="3425416" cy="647700"/>
          </a:xfrm>
          <a:prstGeom prst="roundRect">
            <a:avLst>
              <a:gd name="adj" fmla="val 16667"/>
            </a:avLst>
          </a:prstGeom>
          <a:solidFill>
            <a:schemeClr val="accent2">
              <a:alpha val="20000"/>
            </a:schemeClr>
          </a:solidFill>
          <a:ln w="57150" cmpd="thickThin" algn="ctr">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endParaRPr lang="zh-CN" altLang="en-US" sz="2800" b="1" dirty="0">
              <a:latin typeface="Times New Roman" panose="02020603050405020304" pitchFamily="18" charset="0"/>
              <a:ea typeface="黑体" panose="02010609060101010101" pitchFamily="49" charset="-122"/>
            </a:endParaRPr>
          </a:p>
        </p:txBody>
      </p:sp>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fld id="{AFFF0CE5-E9BE-4202-AFD0-42FAC8758D22}" type="slidenum">
              <a:rPr lang="zh-CN" altLang="en-US"/>
              <a:pPr/>
              <a:t>2</a:t>
            </a:fld>
            <a:endParaRPr lang="en-US" altLang="zh-CN"/>
          </a:p>
        </p:txBody>
      </p:sp>
      <p:sp>
        <p:nvSpPr>
          <p:cNvPr id="985092" name="Rectangle 4"/>
          <p:cNvSpPr>
            <a:spLocks noGrp="1" noChangeArrowheads="1"/>
          </p:cNvSpPr>
          <p:nvPr>
            <p:ph type="title"/>
          </p:nvPr>
        </p:nvSpPr>
        <p:spPr>
          <a:xfrm>
            <a:off x="323850" y="188913"/>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zh-CN" altLang="en-US">
                <a:solidFill>
                  <a:srgbClr val="993300"/>
                </a:solidFill>
              </a:rPr>
              <a:t>主要内容</a:t>
            </a:r>
          </a:p>
        </p:txBody>
      </p:sp>
      <p:sp>
        <p:nvSpPr>
          <p:cNvPr id="985097" name="Rectangle 9"/>
          <p:cNvSpPr>
            <a:spLocks noChangeArrowheads="1"/>
          </p:cNvSpPr>
          <p:nvPr/>
        </p:nvSpPr>
        <p:spPr bwMode="auto">
          <a:xfrm>
            <a:off x="468313" y="1196975"/>
            <a:ext cx="6408737" cy="375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Aft>
                <a:spcPct val="50000"/>
              </a:spcAft>
              <a:buClr>
                <a:srgbClr val="0000FF"/>
              </a:buClr>
              <a:buFont typeface="Wingdings" panose="05000000000000000000" pitchFamily="2" charset="2"/>
              <a:buChar char="n"/>
            </a:pPr>
            <a:r>
              <a:rPr lang="en-US" altLang="zh-CN" sz="2800" dirty="0">
                <a:latin typeface="Times New Roman" panose="02020603050405020304" pitchFamily="18" charset="0"/>
                <a:ea typeface="黑体" panose="02010609060101010101" pitchFamily="49" charset="-122"/>
              </a:rPr>
              <a:t> </a:t>
            </a:r>
            <a:r>
              <a:rPr lang="en-US" altLang="zh-CN" sz="2800" b="1" dirty="0">
                <a:latin typeface="Times New Roman" panose="02020603050405020304" pitchFamily="18" charset="0"/>
                <a:ea typeface="黑体" panose="02010609060101010101" pitchFamily="49" charset="-122"/>
              </a:rPr>
              <a:t>Euler </a:t>
            </a:r>
            <a:r>
              <a:rPr lang="zh-CN" altLang="en-US" sz="2800" b="1" dirty="0">
                <a:latin typeface="Times New Roman" panose="02020603050405020304" pitchFamily="18" charset="0"/>
                <a:ea typeface="黑体" panose="02010609060101010101" pitchFamily="49" charset="-122"/>
              </a:rPr>
              <a:t>法与改进的 </a:t>
            </a:r>
            <a:r>
              <a:rPr lang="en-US" altLang="zh-CN" sz="2800" b="1" dirty="0">
                <a:latin typeface="Times New Roman" panose="02020603050405020304" pitchFamily="18" charset="0"/>
                <a:ea typeface="黑体" panose="02010609060101010101" pitchFamily="49" charset="-122"/>
              </a:rPr>
              <a:t>Euler </a:t>
            </a:r>
            <a:r>
              <a:rPr lang="zh-CN" altLang="en-US" sz="2800" b="1" dirty="0">
                <a:latin typeface="Times New Roman" panose="02020603050405020304" pitchFamily="18" charset="0"/>
                <a:ea typeface="黑体" panose="02010609060101010101" pitchFamily="49" charset="-122"/>
              </a:rPr>
              <a:t>法</a:t>
            </a:r>
          </a:p>
          <a:p>
            <a:pPr>
              <a:spcAft>
                <a:spcPct val="50000"/>
              </a:spcAft>
              <a:buClr>
                <a:srgbClr val="0000FF"/>
              </a:buClr>
              <a:buFont typeface="Wingdings" panose="05000000000000000000" pitchFamily="2" charset="2"/>
              <a:buChar char="n"/>
            </a:pPr>
            <a:r>
              <a:rPr lang="zh-CN" altLang="en-US" sz="2800" b="1" dirty="0">
                <a:latin typeface="Times New Roman" panose="02020603050405020304" pitchFamily="18" charset="0"/>
                <a:ea typeface="黑体" panose="02010609060101010101" pitchFamily="49" charset="-122"/>
              </a:rPr>
              <a:t> 算法分析：误差</a:t>
            </a:r>
            <a:r>
              <a:rPr lang="zh-CN" altLang="en-US" sz="2800" b="1" dirty="0" smtClean="0">
                <a:latin typeface="Times New Roman" panose="02020603050405020304" pitchFamily="18" charset="0"/>
                <a:ea typeface="黑体" panose="02010609060101010101" pitchFamily="49" charset="-122"/>
              </a:rPr>
              <a:t>与收敛性</a:t>
            </a:r>
            <a:endParaRPr lang="zh-CN" altLang="en-US" sz="2800" b="1" dirty="0">
              <a:latin typeface="Times New Roman" panose="02020603050405020304" pitchFamily="18" charset="0"/>
              <a:ea typeface="黑体" panose="02010609060101010101" pitchFamily="49" charset="-122"/>
            </a:endParaRPr>
          </a:p>
          <a:p>
            <a:pPr>
              <a:spcAft>
                <a:spcPct val="50000"/>
              </a:spcAft>
              <a:buClr>
                <a:srgbClr val="0000FF"/>
              </a:buClr>
              <a:buFont typeface="Wingdings" panose="05000000000000000000" pitchFamily="2" charset="2"/>
              <a:buChar char="n"/>
            </a:pPr>
            <a:r>
              <a:rPr lang="en-US" altLang="zh-CN" sz="2800" b="1" dirty="0">
                <a:latin typeface="Times New Roman" panose="02020603050405020304" pitchFamily="18" charset="0"/>
                <a:ea typeface="黑体" panose="02010609060101010101" pitchFamily="49" charset="-122"/>
              </a:rPr>
              <a:t> </a:t>
            </a:r>
            <a:r>
              <a:rPr lang="en-US" altLang="zh-CN" sz="2800" b="1" dirty="0" err="1">
                <a:latin typeface="Times New Roman" panose="02020603050405020304" pitchFamily="18" charset="0"/>
                <a:ea typeface="黑体" panose="02010609060101010101" pitchFamily="49" charset="-122"/>
              </a:rPr>
              <a:t>Runge-Kutta</a:t>
            </a:r>
            <a:r>
              <a:rPr lang="en-US" altLang="zh-CN" sz="2800" b="1" dirty="0">
                <a:latin typeface="Times New Roman" panose="02020603050405020304" pitchFamily="18" charset="0"/>
                <a:ea typeface="黑体" panose="02010609060101010101" pitchFamily="49" charset="-122"/>
              </a:rPr>
              <a:t> </a:t>
            </a:r>
            <a:r>
              <a:rPr lang="zh-CN" altLang="en-US" sz="2800" b="1" dirty="0">
                <a:latin typeface="Times New Roman" panose="02020603050405020304" pitchFamily="18" charset="0"/>
                <a:ea typeface="黑体" panose="02010609060101010101" pitchFamily="49" charset="-122"/>
              </a:rPr>
              <a:t>法</a:t>
            </a:r>
          </a:p>
          <a:p>
            <a:pPr>
              <a:spcAft>
                <a:spcPct val="50000"/>
              </a:spcAft>
              <a:buClr>
                <a:srgbClr val="0000FF"/>
              </a:buClr>
              <a:buFont typeface="Wingdings" panose="05000000000000000000" pitchFamily="2" charset="2"/>
              <a:buChar char="n"/>
            </a:pPr>
            <a:r>
              <a:rPr lang="zh-CN" altLang="en-US" sz="2800" b="1" dirty="0" smtClean="0">
                <a:latin typeface="Times New Roman" panose="02020603050405020304" pitchFamily="18" charset="0"/>
                <a:ea typeface="黑体" panose="02010609060101010101" pitchFamily="49" charset="-122"/>
              </a:rPr>
              <a:t> 一</a:t>
            </a:r>
            <a:r>
              <a:rPr lang="zh-CN" altLang="en-US" sz="2800" b="1" dirty="0">
                <a:latin typeface="Times New Roman" panose="02020603050405020304" pitchFamily="18" charset="0"/>
                <a:ea typeface="黑体" panose="02010609060101010101" pitchFamily="49" charset="-122"/>
              </a:rPr>
              <a:t>阶常微分方程组与高阶方程</a:t>
            </a:r>
          </a:p>
          <a:p>
            <a:pPr>
              <a:spcAft>
                <a:spcPct val="50000"/>
              </a:spcAft>
              <a:buClr>
                <a:srgbClr val="0000FF"/>
              </a:buClr>
              <a:buFont typeface="Wingdings" panose="05000000000000000000" pitchFamily="2" charset="2"/>
              <a:buChar char="n"/>
            </a:pPr>
            <a:r>
              <a:rPr lang="zh-CN" altLang="en-US" sz="2800" b="1" dirty="0">
                <a:latin typeface="Times New Roman" panose="02020603050405020304" pitchFamily="18" charset="0"/>
                <a:ea typeface="黑体" panose="02010609060101010101" pitchFamily="49" charset="-122"/>
              </a:rPr>
              <a:t> 应用举例</a:t>
            </a:r>
          </a:p>
          <a:p>
            <a:pPr>
              <a:spcAft>
                <a:spcPct val="50000"/>
              </a:spcAft>
              <a:buClr>
                <a:srgbClr val="0000FF"/>
              </a:buClr>
              <a:buFont typeface="Wingdings" panose="05000000000000000000" pitchFamily="2" charset="2"/>
              <a:buChar char="n"/>
            </a:pPr>
            <a:r>
              <a:rPr lang="zh-CN" altLang="en-US" sz="2800" b="1" dirty="0">
                <a:latin typeface="Times New Roman" panose="02020603050405020304" pitchFamily="18" charset="0"/>
                <a:ea typeface="黑体" panose="02010609060101010101" pitchFamily="49" charset="-122"/>
              </a:rPr>
              <a:t> </a:t>
            </a:r>
            <a:r>
              <a:rPr lang="en-US" altLang="zh-CN" sz="2800" b="1" dirty="0" err="1">
                <a:latin typeface="Times New Roman" panose="02020603050405020304" pitchFamily="18" charset="0"/>
                <a:ea typeface="黑体" panose="02010609060101010101" pitchFamily="49" charset="-122"/>
              </a:rPr>
              <a:t>Matlab</a:t>
            </a:r>
            <a:r>
              <a:rPr lang="en-US" altLang="zh-CN" sz="2800" b="1" dirty="0">
                <a:latin typeface="Times New Roman" panose="02020603050405020304" pitchFamily="18" charset="0"/>
                <a:ea typeface="黑体" panose="02010609060101010101" pitchFamily="49" charset="-122"/>
              </a:rPr>
              <a:t> </a:t>
            </a:r>
            <a:r>
              <a:rPr lang="zh-CN" altLang="en-US" sz="2800" b="1" dirty="0">
                <a:latin typeface="Times New Roman" panose="02020603050405020304" pitchFamily="18" charset="0"/>
                <a:ea typeface="黑体" panose="02010609060101010101" pitchFamily="49" charset="-122"/>
              </a:rPr>
              <a:t>相关函数</a:t>
            </a:r>
          </a:p>
        </p:txBody>
      </p:sp>
    </p:spTree>
  </p:cSld>
  <p:clrMapOvr>
    <a:masterClrMapping/>
  </p:clrMapOvr>
  <p:transition>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灯片编号占位符 5"/>
          <p:cNvSpPr>
            <a:spLocks noGrp="1"/>
          </p:cNvSpPr>
          <p:nvPr>
            <p:ph type="sldNum" sz="quarter" idx="12"/>
          </p:nvPr>
        </p:nvSpPr>
        <p:spPr/>
        <p:txBody>
          <a:bodyPr/>
          <a:lstStyle/>
          <a:p>
            <a:fld id="{AA9E0F1A-1BB8-40CC-91B7-64CD28950572}" type="slidenum">
              <a:rPr lang="zh-CN" altLang="en-US"/>
              <a:pPr/>
              <a:t>20</a:t>
            </a:fld>
            <a:endParaRPr lang="en-US" altLang="zh-CN"/>
          </a:p>
        </p:txBody>
      </p:sp>
      <p:sp>
        <p:nvSpPr>
          <p:cNvPr id="1075202" name="Rectangle 2"/>
          <p:cNvSpPr>
            <a:spLocks noGrp="1" noChangeArrowheads="1"/>
          </p:cNvSpPr>
          <p:nvPr>
            <p:ph type="title"/>
          </p:nvPr>
        </p:nvSpPr>
        <p:spPr>
          <a:xfrm>
            <a:off x="323850" y="188913"/>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zh-CN" dirty="0" smtClean="0">
                <a:solidFill>
                  <a:srgbClr val="993300"/>
                </a:solidFill>
              </a:rPr>
              <a:t>R-K</a:t>
            </a:r>
            <a:r>
              <a:rPr lang="zh-CN" altLang="en-US" dirty="0" smtClean="0">
                <a:solidFill>
                  <a:srgbClr val="993300"/>
                </a:solidFill>
              </a:rPr>
              <a:t>法</a:t>
            </a:r>
            <a:endParaRPr lang="zh-CN" altLang="en-US" dirty="0">
              <a:solidFill>
                <a:srgbClr val="993300"/>
              </a:solidFill>
            </a:endParaRPr>
          </a:p>
        </p:txBody>
      </p:sp>
      <p:sp>
        <p:nvSpPr>
          <p:cNvPr id="1075204" name="Rectangle 4"/>
          <p:cNvSpPr>
            <a:spLocks noChangeArrowheads="1"/>
          </p:cNvSpPr>
          <p:nvPr/>
        </p:nvSpPr>
        <p:spPr bwMode="auto">
          <a:xfrm>
            <a:off x="323850" y="908050"/>
            <a:ext cx="8064500" cy="604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spcBef>
                <a:spcPct val="20000"/>
              </a:spcBef>
              <a:buClr>
                <a:srgbClr val="0000FF"/>
              </a:buClr>
              <a:buFont typeface="Wingdings" panose="05000000000000000000" pitchFamily="2" charset="2"/>
              <a:buChar char="n"/>
            </a:pPr>
            <a:r>
              <a:rPr lang="zh-CN" altLang="en-US" sz="2800" b="1" dirty="0">
                <a:latin typeface="Times New Roman" panose="02020603050405020304" pitchFamily="18" charset="0"/>
                <a:ea typeface="黑体" panose="02010609060101010101" pitchFamily="49" charset="-122"/>
              </a:rPr>
              <a:t> 显式 </a:t>
            </a:r>
            <a:r>
              <a:rPr lang="en-US" altLang="zh-CN" sz="2800" b="1" dirty="0">
                <a:latin typeface="Times New Roman" panose="02020603050405020304" pitchFamily="18" charset="0"/>
                <a:ea typeface="黑体" panose="02010609060101010101" pitchFamily="49" charset="-122"/>
              </a:rPr>
              <a:t>R-K </a:t>
            </a:r>
            <a:r>
              <a:rPr lang="zh-CN" altLang="en-US" sz="2800" b="1" dirty="0" smtClean="0">
                <a:latin typeface="Times New Roman" panose="02020603050405020304" pitchFamily="18" charset="0"/>
                <a:ea typeface="黑体" panose="02010609060101010101" pitchFamily="49" charset="-122"/>
              </a:rPr>
              <a:t>法</a:t>
            </a:r>
            <a:r>
              <a:rPr lang="zh-CN" altLang="en-US" sz="2800" b="1" dirty="0">
                <a:latin typeface="Times New Roman" panose="02020603050405020304" pitchFamily="18" charset="0"/>
                <a:ea typeface="黑体" panose="02010609060101010101" pitchFamily="49" charset="-122"/>
              </a:rPr>
              <a:t>的一般格式</a:t>
            </a:r>
          </a:p>
        </p:txBody>
      </p:sp>
      <p:sp>
        <p:nvSpPr>
          <p:cNvPr id="1075205" name="Rectangle 5"/>
          <p:cNvSpPr>
            <a:spLocks noChangeArrowheads="1"/>
          </p:cNvSpPr>
          <p:nvPr/>
        </p:nvSpPr>
        <p:spPr bwMode="auto">
          <a:xfrm>
            <a:off x="611188" y="4508500"/>
            <a:ext cx="80645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spcBef>
                <a:spcPct val="20000"/>
              </a:spcBef>
              <a:buClr>
                <a:schemeClr val="hlink"/>
              </a:buClr>
              <a:buFont typeface="Wingdings" panose="05000000000000000000" pitchFamily="2" charset="2"/>
              <a:buChar char="l"/>
            </a:pPr>
            <a:r>
              <a:rPr lang="zh-CN" altLang="en-US" b="1" dirty="0">
                <a:latin typeface="Times New Roman" panose="02020603050405020304" pitchFamily="18" charset="0"/>
                <a:ea typeface="黑体" panose="02010609060101010101" pitchFamily="49" charset="-122"/>
              </a:rPr>
              <a:t> 这里                           是参数</a:t>
            </a:r>
          </a:p>
          <a:p>
            <a:pPr>
              <a:lnSpc>
                <a:spcPct val="120000"/>
              </a:lnSpc>
              <a:spcBef>
                <a:spcPct val="20000"/>
              </a:spcBef>
              <a:buClr>
                <a:schemeClr val="hlink"/>
              </a:buClr>
              <a:buFont typeface="Wingdings" panose="05000000000000000000" pitchFamily="2" charset="2"/>
              <a:buChar char="l"/>
            </a:pPr>
            <a:r>
              <a:rPr lang="zh-CN" altLang="en-US" b="1" dirty="0">
                <a:latin typeface="Times New Roman" panose="02020603050405020304" pitchFamily="18" charset="0"/>
                <a:ea typeface="黑体" panose="02010609060101010101" pitchFamily="49" charset="-122"/>
              </a:rPr>
              <a:t> 参数选取准则：使得公式具有尽可能高的精度</a:t>
            </a:r>
          </a:p>
          <a:p>
            <a:pPr>
              <a:lnSpc>
                <a:spcPct val="120000"/>
              </a:lnSpc>
              <a:spcBef>
                <a:spcPct val="20000"/>
              </a:spcBef>
              <a:buClr>
                <a:schemeClr val="hlink"/>
              </a:buClr>
              <a:buFont typeface="Wingdings" panose="05000000000000000000" pitchFamily="2" charset="2"/>
              <a:buChar char="l"/>
            </a:pPr>
            <a:r>
              <a:rPr lang="zh-CN" altLang="en-US" b="1" dirty="0">
                <a:latin typeface="Times New Roman" panose="02020603050405020304" pitchFamily="18" charset="0"/>
                <a:ea typeface="黑体" panose="02010609060101010101" pitchFamily="49" charset="-122"/>
              </a:rPr>
              <a:t> </a:t>
            </a:r>
            <a:r>
              <a:rPr lang="zh-CN" altLang="en-US" b="1" dirty="0" smtClean="0">
                <a:latin typeface="Times New Roman" panose="02020603050405020304" pitchFamily="18" charset="0"/>
                <a:ea typeface="黑体" panose="02010609060101010101" pitchFamily="49" charset="-122"/>
              </a:rPr>
              <a:t>工具</a:t>
            </a:r>
            <a:r>
              <a:rPr lang="zh-CN" altLang="en-US" b="1" dirty="0">
                <a:latin typeface="Times New Roman" panose="02020603050405020304" pitchFamily="18" charset="0"/>
                <a:ea typeface="黑体" panose="02010609060101010101" pitchFamily="49" charset="-122"/>
              </a:rPr>
              <a:t>：</a:t>
            </a:r>
            <a:r>
              <a:rPr lang="en-US" altLang="zh-CN" b="1" dirty="0">
                <a:latin typeface="Times New Roman" panose="02020603050405020304" pitchFamily="18" charset="0"/>
                <a:ea typeface="黑体" panose="02010609060101010101" pitchFamily="49" charset="-122"/>
              </a:rPr>
              <a:t>Taylor </a:t>
            </a:r>
            <a:r>
              <a:rPr lang="zh-CN" altLang="en-US" b="1" dirty="0">
                <a:latin typeface="Times New Roman" panose="02020603050405020304" pitchFamily="18" charset="0"/>
                <a:ea typeface="黑体" panose="02010609060101010101" pitchFamily="49" charset="-122"/>
              </a:rPr>
              <a:t>展开</a:t>
            </a:r>
          </a:p>
        </p:txBody>
      </p:sp>
      <p:graphicFrame>
        <p:nvGraphicFramePr>
          <p:cNvPr id="1075206" name="Object 6"/>
          <p:cNvGraphicFramePr>
            <a:graphicFrameLocks noChangeAspect="1"/>
          </p:cNvGraphicFramePr>
          <p:nvPr/>
        </p:nvGraphicFramePr>
        <p:xfrm>
          <a:off x="5508625" y="1773238"/>
          <a:ext cx="2000250" cy="422275"/>
        </p:xfrm>
        <a:graphic>
          <a:graphicData uri="http://schemas.openxmlformats.org/presentationml/2006/ole">
            <mc:AlternateContent xmlns:mc="http://schemas.openxmlformats.org/markup-compatibility/2006">
              <mc:Choice xmlns:v="urn:schemas-microsoft-com:vml" Requires="v">
                <p:oleObj spid="_x0000_s1075362" name="Equation" r:id="rId3" imgW="799920" imgH="190440" progId="Equation.DSMT4">
                  <p:embed/>
                </p:oleObj>
              </mc:Choice>
              <mc:Fallback>
                <p:oleObj name="Equation" r:id="rId3" imgW="799920" imgH="190440" progId="Equation.DSMT4">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08625" y="1773238"/>
                        <a:ext cx="2000250" cy="422275"/>
                      </a:xfrm>
                      <a:prstGeom prst="rect">
                        <a:avLst/>
                      </a:prstGeom>
                      <a:noFill/>
                      <a:ln w="9525">
                        <a:solidFill>
                          <a:srgbClr val="0000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75208" name="Object 8"/>
          <p:cNvGraphicFramePr>
            <a:graphicFrameLocks noChangeAspect="1"/>
          </p:cNvGraphicFramePr>
          <p:nvPr>
            <p:extLst>
              <p:ext uri="{D42A27DB-BD31-4B8C-83A1-F6EECF244321}">
                <p14:modId xmlns:p14="http://schemas.microsoft.com/office/powerpoint/2010/main" val="3182220233"/>
              </p:ext>
            </p:extLst>
          </p:nvPr>
        </p:nvGraphicFramePr>
        <p:xfrm>
          <a:off x="1002816" y="1481514"/>
          <a:ext cx="2988644" cy="1005721"/>
        </p:xfrm>
        <a:graphic>
          <a:graphicData uri="http://schemas.openxmlformats.org/presentationml/2006/ole">
            <mc:AlternateContent xmlns:mc="http://schemas.openxmlformats.org/markup-compatibility/2006">
              <mc:Choice xmlns:v="urn:schemas-microsoft-com:vml" Requires="v">
                <p:oleObj spid="_x0000_s1075363" name="Equation" r:id="rId5" imgW="1282680" imgH="431640" progId="Equation.DSMT4">
                  <p:embed/>
                </p:oleObj>
              </mc:Choice>
              <mc:Fallback>
                <p:oleObj name="Equation" r:id="rId5" imgW="1282680" imgH="431640" progId="Equation.DSMT4">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02816" y="1481514"/>
                        <a:ext cx="2988644" cy="10057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75209" name="Object 9"/>
          <p:cNvGraphicFramePr>
            <a:graphicFrameLocks noChangeAspect="1"/>
          </p:cNvGraphicFramePr>
          <p:nvPr>
            <p:extLst>
              <p:ext uri="{D42A27DB-BD31-4B8C-83A1-F6EECF244321}">
                <p14:modId xmlns:p14="http://schemas.microsoft.com/office/powerpoint/2010/main" val="1091871237"/>
              </p:ext>
            </p:extLst>
          </p:nvPr>
        </p:nvGraphicFramePr>
        <p:xfrm>
          <a:off x="1475656" y="2628650"/>
          <a:ext cx="2476500" cy="563562"/>
        </p:xfrm>
        <a:graphic>
          <a:graphicData uri="http://schemas.openxmlformats.org/presentationml/2006/ole">
            <mc:AlternateContent xmlns:mc="http://schemas.openxmlformats.org/markup-compatibility/2006">
              <mc:Choice xmlns:v="urn:schemas-microsoft-com:vml" Requires="v">
                <p:oleObj spid="_x0000_s1075364" name="Equation" r:id="rId7" imgW="990360" imgH="253800" progId="Equation.DSMT4">
                  <p:embed/>
                </p:oleObj>
              </mc:Choice>
              <mc:Fallback>
                <p:oleObj name="Equation" r:id="rId7" imgW="990360" imgH="253800" progId="Equation.DSMT4">
                  <p:embed/>
                  <p:pic>
                    <p:nvPicPr>
                      <p:cNvPr id="0"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75656" y="2628650"/>
                        <a:ext cx="2476500" cy="563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75212" name="Object 12"/>
          <p:cNvGraphicFramePr>
            <a:graphicFrameLocks noChangeAspect="1"/>
          </p:cNvGraphicFramePr>
          <p:nvPr>
            <p:extLst>
              <p:ext uri="{D42A27DB-BD31-4B8C-83A1-F6EECF244321}">
                <p14:modId xmlns:p14="http://schemas.microsoft.com/office/powerpoint/2010/main" val="3923650534"/>
              </p:ext>
            </p:extLst>
          </p:nvPr>
        </p:nvGraphicFramePr>
        <p:xfrm>
          <a:off x="1475656" y="3204912"/>
          <a:ext cx="5207000" cy="1069975"/>
        </p:xfrm>
        <a:graphic>
          <a:graphicData uri="http://schemas.openxmlformats.org/presentationml/2006/ole">
            <mc:AlternateContent xmlns:mc="http://schemas.openxmlformats.org/markup-compatibility/2006">
              <mc:Choice xmlns:v="urn:schemas-microsoft-com:vml" Requires="v">
                <p:oleObj spid="_x0000_s1075365" name="Equation" r:id="rId9" imgW="2082600" imgH="482400" progId="Equation.DSMT4">
                  <p:embed/>
                </p:oleObj>
              </mc:Choice>
              <mc:Fallback>
                <p:oleObj name="Equation" r:id="rId9" imgW="2082600" imgH="482400" progId="Equation.DSMT4">
                  <p:embed/>
                  <p:pic>
                    <p:nvPicPr>
                      <p:cNvPr id="0" name="Object 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75656" y="3204912"/>
                        <a:ext cx="5207000" cy="1069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75213" name="Object 13"/>
          <p:cNvGraphicFramePr>
            <a:graphicFrameLocks noChangeAspect="1"/>
          </p:cNvGraphicFramePr>
          <p:nvPr/>
        </p:nvGraphicFramePr>
        <p:xfrm>
          <a:off x="6877050" y="3500438"/>
          <a:ext cx="1587500" cy="422275"/>
        </p:xfrm>
        <a:graphic>
          <a:graphicData uri="http://schemas.openxmlformats.org/presentationml/2006/ole">
            <mc:AlternateContent xmlns:mc="http://schemas.openxmlformats.org/markup-compatibility/2006">
              <mc:Choice xmlns:v="urn:schemas-microsoft-com:vml" Requires="v">
                <p:oleObj spid="_x0000_s1075366" name="Equation" r:id="rId11" imgW="634680" imgH="190440" progId="Equation.DSMT4">
                  <p:embed/>
                </p:oleObj>
              </mc:Choice>
              <mc:Fallback>
                <p:oleObj name="Equation" r:id="rId11" imgW="634680" imgH="190440" progId="Equation.DSMT4">
                  <p:embed/>
                  <p:pic>
                    <p:nvPicPr>
                      <p:cNvPr id="0" name="Object 1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877050" y="3500438"/>
                        <a:ext cx="1587500" cy="422275"/>
                      </a:xfrm>
                      <a:prstGeom prst="rect">
                        <a:avLst/>
                      </a:prstGeom>
                      <a:noFill/>
                      <a:ln w="9525">
                        <a:solidFill>
                          <a:srgbClr val="0000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75214" name="AutoShape 14"/>
          <p:cNvSpPr>
            <a:spLocks/>
          </p:cNvSpPr>
          <p:nvPr/>
        </p:nvSpPr>
        <p:spPr bwMode="auto">
          <a:xfrm>
            <a:off x="1188318" y="2700087"/>
            <a:ext cx="215900" cy="1225550"/>
          </a:xfrm>
          <a:prstGeom prst="leftBrace">
            <a:avLst>
              <a:gd name="adj1" fmla="val 58079"/>
              <a:gd name="adj2" fmla="val 50000"/>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75215" name="Rectangle 15"/>
          <p:cNvSpPr>
            <a:spLocks noChangeArrowheads="1"/>
          </p:cNvSpPr>
          <p:nvPr/>
        </p:nvSpPr>
        <p:spPr bwMode="auto">
          <a:xfrm>
            <a:off x="827956" y="3133475"/>
            <a:ext cx="360362" cy="7207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aphicFrame>
        <p:nvGraphicFramePr>
          <p:cNvPr id="1075217" name="Object 17"/>
          <p:cNvGraphicFramePr>
            <a:graphicFrameLocks noChangeAspect="1"/>
          </p:cNvGraphicFramePr>
          <p:nvPr/>
        </p:nvGraphicFramePr>
        <p:xfrm>
          <a:off x="1763713" y="4581525"/>
          <a:ext cx="1746250" cy="534988"/>
        </p:xfrm>
        <a:graphic>
          <a:graphicData uri="http://schemas.openxmlformats.org/presentationml/2006/ole">
            <mc:AlternateContent xmlns:mc="http://schemas.openxmlformats.org/markup-compatibility/2006">
              <mc:Choice xmlns:v="urn:schemas-microsoft-com:vml" Requires="v">
                <p:oleObj spid="_x0000_s1075367" name="Equation" r:id="rId13" imgW="698400" imgH="241200" progId="Equation.DSMT4">
                  <p:embed/>
                </p:oleObj>
              </mc:Choice>
              <mc:Fallback>
                <p:oleObj name="Equation" r:id="rId13" imgW="698400" imgH="241200" progId="Equation.DSMT4">
                  <p:embed/>
                  <p:pic>
                    <p:nvPicPr>
                      <p:cNvPr id="0" name="Object 1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763713" y="4581525"/>
                        <a:ext cx="1746250" cy="534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灯片编号占位符 5"/>
          <p:cNvSpPr>
            <a:spLocks noGrp="1"/>
          </p:cNvSpPr>
          <p:nvPr>
            <p:ph type="sldNum" sz="quarter" idx="12"/>
          </p:nvPr>
        </p:nvSpPr>
        <p:spPr/>
        <p:txBody>
          <a:bodyPr/>
          <a:lstStyle/>
          <a:p>
            <a:fld id="{AA9E0F1A-1BB8-40CC-91B7-64CD28950572}" type="slidenum">
              <a:rPr lang="zh-CN" altLang="en-US"/>
              <a:pPr/>
              <a:t>21</a:t>
            </a:fld>
            <a:endParaRPr lang="en-US" altLang="zh-CN"/>
          </a:p>
        </p:txBody>
      </p:sp>
      <p:sp>
        <p:nvSpPr>
          <p:cNvPr id="1075202" name="Rectangle 2"/>
          <p:cNvSpPr>
            <a:spLocks noGrp="1" noChangeArrowheads="1"/>
          </p:cNvSpPr>
          <p:nvPr>
            <p:ph type="title"/>
          </p:nvPr>
        </p:nvSpPr>
        <p:spPr>
          <a:xfrm>
            <a:off x="323850" y="188913"/>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zh-CN" i="1" dirty="0" smtClean="0">
                <a:solidFill>
                  <a:srgbClr val="993300"/>
                </a:solidFill>
              </a:rPr>
              <a:t>r</a:t>
            </a:r>
            <a:r>
              <a:rPr lang="en-US" altLang="zh-CN" dirty="0" smtClean="0">
                <a:solidFill>
                  <a:srgbClr val="993300"/>
                </a:solidFill>
              </a:rPr>
              <a:t> = 1 </a:t>
            </a:r>
            <a:r>
              <a:rPr lang="zh-CN" altLang="en-US" dirty="0">
                <a:solidFill>
                  <a:srgbClr val="993300"/>
                </a:solidFill>
              </a:rPr>
              <a:t>时的 </a:t>
            </a:r>
            <a:r>
              <a:rPr lang="en-US" altLang="zh-CN" dirty="0">
                <a:solidFill>
                  <a:srgbClr val="993300"/>
                </a:solidFill>
              </a:rPr>
              <a:t>R-K </a:t>
            </a:r>
            <a:r>
              <a:rPr lang="zh-CN" altLang="en-US" dirty="0">
                <a:solidFill>
                  <a:srgbClr val="993300"/>
                </a:solidFill>
              </a:rPr>
              <a:t>法</a:t>
            </a:r>
            <a:endParaRPr lang="zh-CN" altLang="en-US" dirty="0">
              <a:solidFill>
                <a:srgbClr val="993300"/>
              </a:solidFill>
            </a:endParaRPr>
          </a:p>
        </p:txBody>
      </p:sp>
      <p:sp>
        <p:nvSpPr>
          <p:cNvPr id="2" name="矩形 1"/>
          <p:cNvSpPr/>
          <p:nvPr/>
        </p:nvSpPr>
        <p:spPr>
          <a:xfrm>
            <a:off x="323850" y="1055933"/>
            <a:ext cx="1512168" cy="461665"/>
          </a:xfrm>
          <a:prstGeom prst="rect">
            <a:avLst/>
          </a:prstGeom>
          <a:ln w="12700">
            <a:solidFill>
              <a:srgbClr val="FF3300"/>
            </a:solidFill>
          </a:ln>
        </p:spPr>
        <p:txBody>
          <a:bodyPr wrap="square">
            <a:spAutoFit/>
          </a:bodyPr>
          <a:lstStyle/>
          <a:p>
            <a:pPr algn="ctr"/>
            <a:r>
              <a:rPr lang="zh-CN" altLang="en-US" b="1" dirty="0" smtClean="0">
                <a:solidFill>
                  <a:srgbClr val="0000FF"/>
                </a:solidFill>
                <a:latin typeface="黑体" panose="02010609060101010101" pitchFamily="49" charset="-122"/>
                <a:ea typeface="黑体" panose="02010609060101010101" pitchFamily="49" charset="-122"/>
              </a:rPr>
              <a:t>课堂板书</a:t>
            </a:r>
            <a:endParaRPr lang="zh-CN" altLang="en-US" b="1" dirty="0">
              <a:solidFill>
                <a:srgbClr val="0000FF"/>
              </a:solidFill>
              <a:latin typeface="黑体" panose="02010609060101010101" pitchFamily="49" charset="-122"/>
              <a:ea typeface="黑体" panose="02010609060101010101" pitchFamily="49" charset="-122"/>
            </a:endParaRPr>
          </a:p>
        </p:txBody>
      </p:sp>
      <p:graphicFrame>
        <p:nvGraphicFramePr>
          <p:cNvPr id="10" name="Object 8"/>
          <p:cNvGraphicFramePr>
            <a:graphicFrameLocks noChangeAspect="1"/>
          </p:cNvGraphicFramePr>
          <p:nvPr>
            <p:extLst>
              <p:ext uri="{D42A27DB-BD31-4B8C-83A1-F6EECF244321}">
                <p14:modId xmlns:p14="http://schemas.microsoft.com/office/powerpoint/2010/main" val="3236548725"/>
              </p:ext>
            </p:extLst>
          </p:nvPr>
        </p:nvGraphicFramePr>
        <p:xfrm>
          <a:off x="751868" y="1847057"/>
          <a:ext cx="5271523" cy="563436"/>
        </p:xfrm>
        <a:graphic>
          <a:graphicData uri="http://schemas.openxmlformats.org/presentationml/2006/ole">
            <mc:AlternateContent xmlns:mc="http://schemas.openxmlformats.org/markup-compatibility/2006">
              <mc:Choice xmlns:v="urn:schemas-microsoft-com:vml" Requires="v">
                <p:oleObj spid="_x0000_s1093665" name="Equation" r:id="rId3" imgW="2374560" imgH="253800" progId="Equation.DSMT4">
                  <p:embed/>
                </p:oleObj>
              </mc:Choice>
              <mc:Fallback>
                <p:oleObj name="Equation" r:id="rId3" imgW="2374560" imgH="253800" progId="Equation.DSMT4">
                  <p:embed/>
                  <p:pic>
                    <p:nvPicPr>
                      <p:cNvPr id="0" name=""/>
                      <p:cNvPicPr>
                        <a:picLocks noChangeAspect="1" noChangeArrowheads="1"/>
                      </p:cNvPicPr>
                      <p:nvPr/>
                    </p:nvPicPr>
                    <p:blipFill>
                      <a:blip r:embed="rId4"/>
                      <a:srcRect/>
                      <a:stretch>
                        <a:fillRect/>
                      </a:stretch>
                    </p:blipFill>
                    <p:spPr bwMode="auto">
                      <a:xfrm>
                        <a:off x="751868" y="1847057"/>
                        <a:ext cx="5271523" cy="5634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 name="Object 17"/>
          <p:cNvGraphicFramePr>
            <a:graphicFrameLocks noChangeAspect="1"/>
          </p:cNvGraphicFramePr>
          <p:nvPr>
            <p:extLst>
              <p:ext uri="{D42A27DB-BD31-4B8C-83A1-F6EECF244321}">
                <p14:modId xmlns:p14="http://schemas.microsoft.com/office/powerpoint/2010/main" val="2672462721"/>
              </p:ext>
            </p:extLst>
          </p:nvPr>
        </p:nvGraphicFramePr>
        <p:xfrm>
          <a:off x="808039" y="3128963"/>
          <a:ext cx="5215579" cy="563436"/>
        </p:xfrm>
        <a:graphic>
          <a:graphicData uri="http://schemas.openxmlformats.org/presentationml/2006/ole">
            <mc:AlternateContent xmlns:mc="http://schemas.openxmlformats.org/markup-compatibility/2006">
              <mc:Choice xmlns:v="urn:schemas-microsoft-com:vml" Requires="v">
                <p:oleObj spid="_x0000_s1093666" name="Equation" r:id="rId5" imgW="2349360" imgH="253800" progId="Equation.DSMT4">
                  <p:embed/>
                </p:oleObj>
              </mc:Choice>
              <mc:Fallback>
                <p:oleObj name="Equation" r:id="rId5" imgW="2349360" imgH="253800" progId="Equation.DSMT4">
                  <p:embed/>
                  <p:pic>
                    <p:nvPicPr>
                      <p:cNvPr id="0" name=""/>
                      <p:cNvPicPr>
                        <a:picLocks noChangeAspect="1" noChangeArrowheads="1"/>
                      </p:cNvPicPr>
                      <p:nvPr/>
                    </p:nvPicPr>
                    <p:blipFill>
                      <a:blip r:embed="rId6"/>
                      <a:srcRect/>
                      <a:stretch>
                        <a:fillRect/>
                      </a:stretch>
                    </p:blipFill>
                    <p:spPr bwMode="auto">
                      <a:xfrm>
                        <a:off x="808039" y="3128963"/>
                        <a:ext cx="5215579" cy="5634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矩形 2"/>
          <p:cNvSpPr/>
          <p:nvPr/>
        </p:nvSpPr>
        <p:spPr>
          <a:xfrm>
            <a:off x="323850" y="2568212"/>
            <a:ext cx="5604419" cy="461665"/>
          </a:xfrm>
          <a:prstGeom prst="rect">
            <a:avLst/>
          </a:prstGeom>
        </p:spPr>
        <p:txBody>
          <a:bodyPr wrap="none">
            <a:spAutoFit/>
          </a:bodyPr>
          <a:lstStyle/>
          <a:p>
            <a:r>
              <a:rPr lang="zh-CN" altLang="en-US" b="1" dirty="0" smtClean="0">
                <a:solidFill>
                  <a:srgbClr val="0000FF"/>
                </a:solidFill>
                <a:latin typeface="+mn-lt"/>
                <a:ea typeface="黑体" panose="02010609060101010101" pitchFamily="49" charset="-122"/>
              </a:rPr>
              <a:t>利用 </a:t>
            </a:r>
            <a:r>
              <a:rPr lang="en-US" altLang="zh-CN" b="1" dirty="0" smtClean="0">
                <a:solidFill>
                  <a:srgbClr val="0000FF"/>
                </a:solidFill>
                <a:latin typeface="+mn-lt"/>
                <a:ea typeface="黑体" panose="02010609060101010101" pitchFamily="49" charset="-122"/>
              </a:rPr>
              <a:t>Taylor</a:t>
            </a:r>
            <a:r>
              <a:rPr lang="zh-CN" altLang="en-US" b="1" dirty="0" smtClean="0">
                <a:solidFill>
                  <a:srgbClr val="0000FF"/>
                </a:solidFill>
                <a:latin typeface="+mn-lt"/>
                <a:ea typeface="黑体" panose="02010609060101010101" pitchFamily="49" charset="-122"/>
              </a:rPr>
              <a:t>展开，可得局部截断误差：</a:t>
            </a:r>
            <a:endParaRPr lang="zh-CN" altLang="en-US" dirty="0">
              <a:latin typeface="+mn-lt"/>
            </a:endParaRPr>
          </a:p>
        </p:txBody>
      </p:sp>
      <p:graphicFrame>
        <p:nvGraphicFramePr>
          <p:cNvPr id="17" name="Object 17"/>
          <p:cNvGraphicFramePr>
            <a:graphicFrameLocks noChangeAspect="1"/>
          </p:cNvGraphicFramePr>
          <p:nvPr>
            <p:extLst>
              <p:ext uri="{D42A27DB-BD31-4B8C-83A1-F6EECF244321}">
                <p14:modId xmlns:p14="http://schemas.microsoft.com/office/powerpoint/2010/main" val="3848001730"/>
              </p:ext>
            </p:extLst>
          </p:nvPr>
        </p:nvGraphicFramePr>
        <p:xfrm>
          <a:off x="1500189" y="3679824"/>
          <a:ext cx="6230563" cy="873526"/>
        </p:xfrm>
        <a:graphic>
          <a:graphicData uri="http://schemas.openxmlformats.org/presentationml/2006/ole">
            <mc:AlternateContent xmlns:mc="http://schemas.openxmlformats.org/markup-compatibility/2006">
              <mc:Choice xmlns:v="urn:schemas-microsoft-com:vml" Requires="v">
                <p:oleObj spid="_x0000_s1093667" name="Equation" r:id="rId7" imgW="2806560" imgH="393480" progId="Equation.DSMT4">
                  <p:embed/>
                </p:oleObj>
              </mc:Choice>
              <mc:Fallback>
                <p:oleObj name="Equation" r:id="rId7" imgW="2806560" imgH="393480" progId="Equation.DSMT4">
                  <p:embed/>
                  <p:pic>
                    <p:nvPicPr>
                      <p:cNvPr id="0" name=""/>
                      <p:cNvPicPr>
                        <a:picLocks noChangeAspect="1" noChangeArrowheads="1"/>
                      </p:cNvPicPr>
                      <p:nvPr/>
                    </p:nvPicPr>
                    <p:blipFill>
                      <a:blip r:embed="rId8"/>
                      <a:srcRect/>
                      <a:stretch>
                        <a:fillRect/>
                      </a:stretch>
                    </p:blipFill>
                    <p:spPr bwMode="auto">
                      <a:xfrm>
                        <a:off x="1500189" y="3679824"/>
                        <a:ext cx="6230563" cy="8735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4060905271"/>
              </p:ext>
            </p:extLst>
          </p:nvPr>
        </p:nvGraphicFramePr>
        <p:xfrm>
          <a:off x="1484314" y="4506912"/>
          <a:ext cx="5553641" cy="873526"/>
        </p:xfrm>
        <a:graphic>
          <a:graphicData uri="http://schemas.openxmlformats.org/presentationml/2006/ole">
            <mc:AlternateContent xmlns:mc="http://schemas.openxmlformats.org/markup-compatibility/2006">
              <mc:Choice xmlns:v="urn:schemas-microsoft-com:vml" Requires="v">
                <p:oleObj spid="_x0000_s1093668" name="Equation" r:id="rId9" imgW="2501640" imgH="393480" progId="Equation.DSMT4">
                  <p:embed/>
                </p:oleObj>
              </mc:Choice>
              <mc:Fallback>
                <p:oleObj name="Equation" r:id="rId9" imgW="2501640" imgH="393480" progId="Equation.DSMT4">
                  <p:embed/>
                  <p:pic>
                    <p:nvPicPr>
                      <p:cNvPr id="0" name=""/>
                      <p:cNvPicPr>
                        <a:picLocks noChangeAspect="1" noChangeArrowheads="1"/>
                      </p:cNvPicPr>
                      <p:nvPr/>
                    </p:nvPicPr>
                    <p:blipFill>
                      <a:blip r:embed="rId10"/>
                      <a:srcRect/>
                      <a:stretch>
                        <a:fillRect/>
                      </a:stretch>
                    </p:blipFill>
                    <p:spPr bwMode="auto">
                      <a:xfrm>
                        <a:off x="1484314" y="4506912"/>
                        <a:ext cx="5553641" cy="8735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9" name="矩形 18"/>
          <p:cNvSpPr/>
          <p:nvPr/>
        </p:nvSpPr>
        <p:spPr>
          <a:xfrm>
            <a:off x="1617737" y="5501357"/>
            <a:ext cx="4915128" cy="461665"/>
          </a:xfrm>
          <a:prstGeom prst="rect">
            <a:avLst/>
          </a:prstGeom>
        </p:spPr>
        <p:txBody>
          <a:bodyPr wrap="none">
            <a:spAutoFit/>
          </a:bodyPr>
          <a:lstStyle/>
          <a:p>
            <a:r>
              <a:rPr lang="zh-CN" altLang="en-US" b="1" dirty="0" smtClean="0">
                <a:solidFill>
                  <a:srgbClr val="0000FF"/>
                </a:solidFill>
                <a:latin typeface="+mn-lt"/>
                <a:ea typeface="黑体" panose="02010609060101010101" pitchFamily="49" charset="-122"/>
              </a:rPr>
              <a:t>利当                时，达到最高阶数</a:t>
            </a:r>
            <a:r>
              <a:rPr lang="en-US" altLang="zh-CN" b="1" dirty="0" smtClean="0">
                <a:solidFill>
                  <a:srgbClr val="0000FF"/>
                </a:solidFill>
                <a:latin typeface="+mn-lt"/>
                <a:ea typeface="黑体" panose="02010609060101010101" pitchFamily="49" charset="-122"/>
              </a:rPr>
              <a:t>=1</a:t>
            </a:r>
            <a:endParaRPr lang="zh-CN" altLang="en-US" dirty="0">
              <a:latin typeface="+mn-lt"/>
            </a:endParaRPr>
          </a:p>
        </p:txBody>
      </p:sp>
      <p:graphicFrame>
        <p:nvGraphicFramePr>
          <p:cNvPr id="20" name="Object 17"/>
          <p:cNvGraphicFramePr>
            <a:graphicFrameLocks noChangeAspect="1"/>
          </p:cNvGraphicFramePr>
          <p:nvPr>
            <p:extLst>
              <p:ext uri="{D42A27DB-BD31-4B8C-83A1-F6EECF244321}">
                <p14:modId xmlns:p14="http://schemas.microsoft.com/office/powerpoint/2010/main" val="946221656"/>
              </p:ext>
            </p:extLst>
          </p:nvPr>
        </p:nvGraphicFramePr>
        <p:xfrm>
          <a:off x="2474791" y="5501357"/>
          <a:ext cx="930269" cy="507492"/>
        </p:xfrm>
        <a:graphic>
          <a:graphicData uri="http://schemas.openxmlformats.org/presentationml/2006/ole">
            <mc:AlternateContent xmlns:mc="http://schemas.openxmlformats.org/markup-compatibility/2006">
              <mc:Choice xmlns:v="urn:schemas-microsoft-com:vml" Requires="v">
                <p:oleObj spid="_x0000_s1093669" name="Equation" r:id="rId11" imgW="419040" imgH="228600" progId="Equation.DSMT4">
                  <p:embed/>
                </p:oleObj>
              </mc:Choice>
              <mc:Fallback>
                <p:oleObj name="Equation" r:id="rId11" imgW="419040" imgH="228600" progId="Equation.DSMT4">
                  <p:embed/>
                  <p:pic>
                    <p:nvPicPr>
                      <p:cNvPr id="0" name=""/>
                      <p:cNvPicPr>
                        <a:picLocks noChangeAspect="1" noChangeArrowheads="1"/>
                      </p:cNvPicPr>
                      <p:nvPr/>
                    </p:nvPicPr>
                    <p:blipFill>
                      <a:blip r:embed="rId12"/>
                      <a:srcRect/>
                      <a:stretch>
                        <a:fillRect/>
                      </a:stretch>
                    </p:blipFill>
                    <p:spPr bwMode="auto">
                      <a:xfrm>
                        <a:off x="2474791" y="5501357"/>
                        <a:ext cx="930269" cy="5074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 name="右箭头 3"/>
          <p:cNvSpPr/>
          <p:nvPr/>
        </p:nvSpPr>
        <p:spPr bwMode="auto">
          <a:xfrm>
            <a:off x="804768" y="5478189"/>
            <a:ext cx="811634" cy="508000"/>
          </a:xfrm>
          <a:prstGeom prst="rightArrow">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p:txBody>
      </p:sp>
      <p:sp>
        <p:nvSpPr>
          <p:cNvPr id="21" name="Text Box 3"/>
          <p:cNvSpPr txBox="1">
            <a:spLocks noChangeArrowheads="1"/>
          </p:cNvSpPr>
          <p:nvPr/>
        </p:nvSpPr>
        <p:spPr bwMode="auto">
          <a:xfrm>
            <a:off x="1807971" y="6104056"/>
            <a:ext cx="3873883" cy="493148"/>
          </a:xfrm>
          <a:prstGeom prst="rect">
            <a:avLst/>
          </a:prstGeom>
          <a:noFill/>
          <a:ln w="127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20000"/>
              </a:lnSpc>
              <a:buClr>
                <a:srgbClr val="0000FF"/>
              </a:buClr>
              <a:buFont typeface="Wingdings" panose="05000000000000000000" pitchFamily="2" charset="2"/>
              <a:buNone/>
            </a:pPr>
            <a:r>
              <a:rPr lang="zh-CN" altLang="en-US" b="1" dirty="0" smtClean="0">
                <a:latin typeface="Times New Roman" panose="02020603050405020304" pitchFamily="18" charset="0"/>
                <a:ea typeface="黑体" panose="02010609060101010101" pitchFamily="49" charset="-122"/>
              </a:rPr>
              <a:t>这事实上就是 </a:t>
            </a:r>
            <a:r>
              <a:rPr lang="en-US" altLang="zh-CN" b="1" dirty="0" smtClean="0">
                <a:latin typeface="Times New Roman" panose="02020603050405020304" pitchFamily="18" charset="0"/>
                <a:ea typeface="黑体" panose="02010609060101010101" pitchFamily="49" charset="-122"/>
              </a:rPr>
              <a:t>Euler </a:t>
            </a:r>
            <a:r>
              <a:rPr lang="zh-CN" altLang="en-US" b="1" dirty="0" smtClean="0">
                <a:latin typeface="Times New Roman" panose="02020603050405020304" pitchFamily="18" charset="0"/>
                <a:ea typeface="黑体" panose="02010609060101010101" pitchFamily="49" charset="-122"/>
              </a:rPr>
              <a:t>法</a:t>
            </a:r>
            <a:endParaRPr lang="zh-CN" altLang="en-US" b="1" dirty="0">
              <a:latin typeface="Times New Roman" panose="02020603050405020304" pitchFamily="18" charset="0"/>
              <a:ea typeface="黑体" panose="02010609060101010101" pitchFamily="49" charset="-122"/>
            </a:endParaRPr>
          </a:p>
        </p:txBody>
      </p:sp>
    </p:spTree>
    <p:extLst>
      <p:ext uri="{BB962C8B-B14F-4D97-AF65-F5344CB8AC3E}">
        <p14:creationId xmlns:p14="http://schemas.microsoft.com/office/powerpoint/2010/main" val="3246763666"/>
      </p:ext>
    </p:extLst>
  </p:cSld>
  <p:clrMapOvr>
    <a:masterClrMapping/>
  </p:clrMapOvr>
  <p:transition>
    <p:rand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灯片编号占位符 5"/>
          <p:cNvSpPr>
            <a:spLocks noGrp="1"/>
          </p:cNvSpPr>
          <p:nvPr>
            <p:ph type="sldNum" sz="quarter" idx="12"/>
          </p:nvPr>
        </p:nvSpPr>
        <p:spPr/>
        <p:txBody>
          <a:bodyPr/>
          <a:lstStyle/>
          <a:p>
            <a:fld id="{AA9E0F1A-1BB8-40CC-91B7-64CD28950572}" type="slidenum">
              <a:rPr lang="zh-CN" altLang="en-US"/>
              <a:pPr/>
              <a:t>22</a:t>
            </a:fld>
            <a:endParaRPr lang="en-US" altLang="zh-CN"/>
          </a:p>
        </p:txBody>
      </p:sp>
      <p:sp>
        <p:nvSpPr>
          <p:cNvPr id="1075202" name="Rectangle 2"/>
          <p:cNvSpPr>
            <a:spLocks noGrp="1" noChangeArrowheads="1"/>
          </p:cNvSpPr>
          <p:nvPr>
            <p:ph type="title"/>
          </p:nvPr>
        </p:nvSpPr>
        <p:spPr>
          <a:xfrm>
            <a:off x="323850" y="188913"/>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zh-CN" i="1" dirty="0">
                <a:solidFill>
                  <a:srgbClr val="993300"/>
                </a:solidFill>
              </a:rPr>
              <a:t>r</a:t>
            </a:r>
            <a:r>
              <a:rPr lang="en-US" altLang="zh-CN" dirty="0">
                <a:solidFill>
                  <a:srgbClr val="993300"/>
                </a:solidFill>
              </a:rPr>
              <a:t> </a:t>
            </a:r>
            <a:r>
              <a:rPr lang="en-US" altLang="zh-CN" dirty="0" smtClean="0">
                <a:solidFill>
                  <a:srgbClr val="993300"/>
                </a:solidFill>
              </a:rPr>
              <a:t>= 2 </a:t>
            </a:r>
            <a:r>
              <a:rPr lang="zh-CN" altLang="en-US" dirty="0">
                <a:solidFill>
                  <a:srgbClr val="993300"/>
                </a:solidFill>
              </a:rPr>
              <a:t>时的 </a:t>
            </a:r>
            <a:r>
              <a:rPr lang="en-US" altLang="zh-CN" dirty="0">
                <a:solidFill>
                  <a:srgbClr val="993300"/>
                </a:solidFill>
              </a:rPr>
              <a:t>R-K </a:t>
            </a:r>
            <a:r>
              <a:rPr lang="zh-CN" altLang="en-US" dirty="0">
                <a:solidFill>
                  <a:srgbClr val="993300"/>
                </a:solidFill>
              </a:rPr>
              <a:t>法</a:t>
            </a:r>
            <a:endParaRPr lang="zh-CN" altLang="en-US" dirty="0">
              <a:solidFill>
                <a:srgbClr val="993300"/>
              </a:solidFill>
            </a:endParaRPr>
          </a:p>
        </p:txBody>
      </p:sp>
      <p:sp>
        <p:nvSpPr>
          <p:cNvPr id="2" name="矩形 1"/>
          <p:cNvSpPr/>
          <p:nvPr/>
        </p:nvSpPr>
        <p:spPr>
          <a:xfrm>
            <a:off x="323850" y="1041933"/>
            <a:ext cx="1512168" cy="461665"/>
          </a:xfrm>
          <a:prstGeom prst="rect">
            <a:avLst/>
          </a:prstGeom>
          <a:ln w="12700">
            <a:solidFill>
              <a:srgbClr val="FF3300"/>
            </a:solidFill>
          </a:ln>
        </p:spPr>
        <p:txBody>
          <a:bodyPr wrap="square">
            <a:spAutoFit/>
          </a:bodyPr>
          <a:lstStyle/>
          <a:p>
            <a:pPr algn="ctr"/>
            <a:r>
              <a:rPr lang="zh-CN" altLang="en-US" b="1" dirty="0" smtClean="0">
                <a:solidFill>
                  <a:srgbClr val="0000FF"/>
                </a:solidFill>
                <a:latin typeface="黑体" panose="02010609060101010101" pitchFamily="49" charset="-122"/>
                <a:ea typeface="黑体" panose="02010609060101010101" pitchFamily="49" charset="-122"/>
              </a:rPr>
              <a:t>课堂板书</a:t>
            </a:r>
            <a:endParaRPr lang="zh-CN" altLang="en-US" b="1" dirty="0">
              <a:solidFill>
                <a:srgbClr val="0000FF"/>
              </a:solidFill>
              <a:latin typeface="黑体" panose="02010609060101010101" pitchFamily="49" charset="-122"/>
              <a:ea typeface="黑体" panose="02010609060101010101" pitchFamily="49" charset="-122"/>
            </a:endParaRPr>
          </a:p>
        </p:txBody>
      </p:sp>
      <p:graphicFrame>
        <p:nvGraphicFramePr>
          <p:cNvPr id="10" name="Object 8"/>
          <p:cNvGraphicFramePr>
            <a:graphicFrameLocks noChangeAspect="1"/>
          </p:cNvGraphicFramePr>
          <p:nvPr>
            <p:extLst>
              <p:ext uri="{D42A27DB-BD31-4B8C-83A1-F6EECF244321}">
                <p14:modId xmlns:p14="http://schemas.microsoft.com/office/powerpoint/2010/main" val="2294787110"/>
              </p:ext>
            </p:extLst>
          </p:nvPr>
        </p:nvGraphicFramePr>
        <p:xfrm>
          <a:off x="655947" y="1722536"/>
          <a:ext cx="3833762" cy="563436"/>
        </p:xfrm>
        <a:graphic>
          <a:graphicData uri="http://schemas.openxmlformats.org/presentationml/2006/ole">
            <mc:AlternateContent xmlns:mc="http://schemas.openxmlformats.org/markup-compatibility/2006">
              <mc:Choice xmlns:v="urn:schemas-microsoft-com:vml" Requires="v">
                <p:oleObj spid="_x0000_s1094697" name="Equation" r:id="rId3" imgW="1726920" imgH="253800" progId="Equation.DSMT4">
                  <p:embed/>
                </p:oleObj>
              </mc:Choice>
              <mc:Fallback>
                <p:oleObj name="Equation" r:id="rId3" imgW="1726920" imgH="253800" progId="Equation.DSMT4">
                  <p:embed/>
                  <p:pic>
                    <p:nvPicPr>
                      <p:cNvPr id="0" name=""/>
                      <p:cNvPicPr>
                        <a:picLocks noChangeAspect="1" noChangeArrowheads="1"/>
                      </p:cNvPicPr>
                      <p:nvPr/>
                    </p:nvPicPr>
                    <p:blipFill>
                      <a:blip r:embed="rId4"/>
                      <a:srcRect/>
                      <a:stretch>
                        <a:fillRect/>
                      </a:stretch>
                    </p:blipFill>
                    <p:spPr bwMode="auto">
                      <a:xfrm>
                        <a:off x="655947" y="1722536"/>
                        <a:ext cx="3833762" cy="5634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 name="Object 17"/>
          <p:cNvGraphicFramePr>
            <a:graphicFrameLocks noChangeAspect="1"/>
          </p:cNvGraphicFramePr>
          <p:nvPr>
            <p:extLst>
              <p:ext uri="{D42A27DB-BD31-4B8C-83A1-F6EECF244321}">
                <p14:modId xmlns:p14="http://schemas.microsoft.com/office/powerpoint/2010/main" val="258596313"/>
              </p:ext>
            </p:extLst>
          </p:nvPr>
        </p:nvGraphicFramePr>
        <p:xfrm>
          <a:off x="655947" y="3629963"/>
          <a:ext cx="3504960" cy="507600"/>
        </p:xfrm>
        <a:graphic>
          <a:graphicData uri="http://schemas.openxmlformats.org/presentationml/2006/ole">
            <mc:AlternateContent xmlns:mc="http://schemas.openxmlformats.org/markup-compatibility/2006">
              <mc:Choice xmlns:v="urn:schemas-microsoft-com:vml" Requires="v">
                <p:oleObj spid="_x0000_s1094698" name="Equation" r:id="rId5" imgW="1752480" imgH="253800" progId="Equation.DSMT4">
                  <p:embed/>
                </p:oleObj>
              </mc:Choice>
              <mc:Fallback>
                <p:oleObj name="Equation" r:id="rId5" imgW="1752480" imgH="253800" progId="Equation.DSMT4">
                  <p:embed/>
                  <p:pic>
                    <p:nvPicPr>
                      <p:cNvPr id="0" name=""/>
                      <p:cNvPicPr>
                        <a:picLocks noChangeAspect="1" noChangeArrowheads="1"/>
                      </p:cNvPicPr>
                      <p:nvPr/>
                    </p:nvPicPr>
                    <p:blipFill>
                      <a:blip r:embed="rId6"/>
                      <a:srcRect/>
                      <a:stretch>
                        <a:fillRect/>
                      </a:stretch>
                    </p:blipFill>
                    <p:spPr bwMode="auto">
                      <a:xfrm>
                        <a:off x="655947" y="3629963"/>
                        <a:ext cx="3504960" cy="507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矩形 2"/>
          <p:cNvSpPr/>
          <p:nvPr/>
        </p:nvSpPr>
        <p:spPr>
          <a:xfrm>
            <a:off x="619395" y="3106459"/>
            <a:ext cx="5604419" cy="461665"/>
          </a:xfrm>
          <a:prstGeom prst="rect">
            <a:avLst/>
          </a:prstGeom>
        </p:spPr>
        <p:txBody>
          <a:bodyPr wrap="none">
            <a:spAutoFit/>
          </a:bodyPr>
          <a:lstStyle/>
          <a:p>
            <a:r>
              <a:rPr lang="zh-CN" altLang="en-US" b="1" dirty="0" smtClean="0">
                <a:solidFill>
                  <a:srgbClr val="0000FF"/>
                </a:solidFill>
                <a:latin typeface="+mn-lt"/>
                <a:ea typeface="黑体" panose="02010609060101010101" pitchFamily="49" charset="-122"/>
              </a:rPr>
              <a:t>利用 </a:t>
            </a:r>
            <a:r>
              <a:rPr lang="en-US" altLang="zh-CN" b="1" dirty="0" smtClean="0">
                <a:solidFill>
                  <a:srgbClr val="0000FF"/>
                </a:solidFill>
                <a:latin typeface="+mn-lt"/>
                <a:ea typeface="黑体" panose="02010609060101010101" pitchFamily="49" charset="-122"/>
              </a:rPr>
              <a:t>Taylor</a:t>
            </a:r>
            <a:r>
              <a:rPr lang="zh-CN" altLang="en-US" b="1" dirty="0" smtClean="0">
                <a:solidFill>
                  <a:srgbClr val="0000FF"/>
                </a:solidFill>
                <a:latin typeface="+mn-lt"/>
                <a:ea typeface="黑体" panose="02010609060101010101" pitchFamily="49" charset="-122"/>
              </a:rPr>
              <a:t>展开，可得局部截断误差：</a:t>
            </a:r>
            <a:endParaRPr lang="zh-CN" altLang="en-US" dirty="0">
              <a:latin typeface="+mn-lt"/>
            </a:endParaRPr>
          </a:p>
        </p:txBody>
      </p:sp>
      <p:graphicFrame>
        <p:nvGraphicFramePr>
          <p:cNvPr id="18" name="Object 17"/>
          <p:cNvGraphicFramePr>
            <a:graphicFrameLocks noChangeAspect="1"/>
          </p:cNvGraphicFramePr>
          <p:nvPr>
            <p:extLst>
              <p:ext uri="{D42A27DB-BD31-4B8C-83A1-F6EECF244321}">
                <p14:modId xmlns:p14="http://schemas.microsoft.com/office/powerpoint/2010/main" val="2551267893"/>
              </p:ext>
            </p:extLst>
          </p:nvPr>
        </p:nvGraphicFramePr>
        <p:xfrm>
          <a:off x="1542981" y="4137563"/>
          <a:ext cx="3632200" cy="863600"/>
        </p:xfrm>
        <a:graphic>
          <a:graphicData uri="http://schemas.openxmlformats.org/presentationml/2006/ole">
            <mc:AlternateContent xmlns:mc="http://schemas.openxmlformats.org/markup-compatibility/2006">
              <mc:Choice xmlns:v="urn:schemas-microsoft-com:vml" Requires="v">
                <p:oleObj spid="_x0000_s1094699" name="Equation" r:id="rId7" imgW="1815840" imgH="431640" progId="Equation.DSMT4">
                  <p:embed/>
                </p:oleObj>
              </mc:Choice>
              <mc:Fallback>
                <p:oleObj name="Equation" r:id="rId7" imgW="1815840" imgH="431640" progId="Equation.DSMT4">
                  <p:embed/>
                  <p:pic>
                    <p:nvPicPr>
                      <p:cNvPr id="0" name=""/>
                      <p:cNvPicPr>
                        <a:picLocks noChangeAspect="1" noChangeArrowheads="1"/>
                      </p:cNvPicPr>
                      <p:nvPr/>
                    </p:nvPicPr>
                    <p:blipFill>
                      <a:blip r:embed="rId8"/>
                      <a:srcRect/>
                      <a:stretch>
                        <a:fillRect/>
                      </a:stretch>
                    </p:blipFill>
                    <p:spPr bwMode="auto">
                      <a:xfrm>
                        <a:off x="1542981" y="4137563"/>
                        <a:ext cx="3632200" cy="86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 name="Object 8"/>
          <p:cNvGraphicFramePr>
            <a:graphicFrameLocks noChangeAspect="1"/>
          </p:cNvGraphicFramePr>
          <p:nvPr>
            <p:extLst>
              <p:ext uri="{D42A27DB-BD31-4B8C-83A1-F6EECF244321}">
                <p14:modId xmlns:p14="http://schemas.microsoft.com/office/powerpoint/2010/main" val="3199960361"/>
              </p:ext>
            </p:extLst>
          </p:nvPr>
        </p:nvGraphicFramePr>
        <p:xfrm>
          <a:off x="1441942" y="2411379"/>
          <a:ext cx="2311286" cy="563436"/>
        </p:xfrm>
        <a:graphic>
          <a:graphicData uri="http://schemas.openxmlformats.org/presentationml/2006/ole">
            <mc:AlternateContent xmlns:mc="http://schemas.openxmlformats.org/markup-compatibility/2006">
              <mc:Choice xmlns:v="urn:schemas-microsoft-com:vml" Requires="v">
                <p:oleObj spid="_x0000_s1094700" name="Equation" r:id="rId9" imgW="1041120" imgH="253800" progId="Equation.DSMT4">
                  <p:embed/>
                </p:oleObj>
              </mc:Choice>
              <mc:Fallback>
                <p:oleObj name="Equation" r:id="rId9" imgW="1041120" imgH="253800" progId="Equation.DSMT4">
                  <p:embed/>
                  <p:pic>
                    <p:nvPicPr>
                      <p:cNvPr id="0" name=""/>
                      <p:cNvPicPr>
                        <a:picLocks noChangeAspect="1" noChangeArrowheads="1"/>
                      </p:cNvPicPr>
                      <p:nvPr/>
                    </p:nvPicPr>
                    <p:blipFill>
                      <a:blip r:embed="rId10"/>
                      <a:srcRect/>
                      <a:stretch>
                        <a:fillRect/>
                      </a:stretch>
                    </p:blipFill>
                    <p:spPr bwMode="auto">
                      <a:xfrm>
                        <a:off x="1441942" y="2411379"/>
                        <a:ext cx="2311286" cy="5634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2" name="Object 8"/>
          <p:cNvGraphicFramePr>
            <a:graphicFrameLocks noChangeAspect="1"/>
          </p:cNvGraphicFramePr>
          <p:nvPr>
            <p:extLst>
              <p:ext uri="{D42A27DB-BD31-4B8C-83A1-F6EECF244321}">
                <p14:modId xmlns:p14="http://schemas.microsoft.com/office/powerpoint/2010/main" val="2520316445"/>
              </p:ext>
            </p:extLst>
          </p:nvPr>
        </p:nvGraphicFramePr>
        <p:xfrm>
          <a:off x="3905250" y="2392849"/>
          <a:ext cx="4256539" cy="563436"/>
        </p:xfrm>
        <a:graphic>
          <a:graphicData uri="http://schemas.openxmlformats.org/presentationml/2006/ole">
            <mc:AlternateContent xmlns:mc="http://schemas.openxmlformats.org/markup-compatibility/2006">
              <mc:Choice xmlns:v="urn:schemas-microsoft-com:vml" Requires="v">
                <p:oleObj spid="_x0000_s1094701" name="Equation" r:id="rId11" imgW="1917360" imgH="253800" progId="Equation.DSMT4">
                  <p:embed/>
                </p:oleObj>
              </mc:Choice>
              <mc:Fallback>
                <p:oleObj name="Equation" r:id="rId11" imgW="1917360" imgH="253800" progId="Equation.DSMT4">
                  <p:embed/>
                  <p:pic>
                    <p:nvPicPr>
                      <p:cNvPr id="0" name=""/>
                      <p:cNvPicPr>
                        <a:picLocks noChangeAspect="1" noChangeArrowheads="1"/>
                      </p:cNvPicPr>
                      <p:nvPr/>
                    </p:nvPicPr>
                    <p:blipFill>
                      <a:blip r:embed="rId12"/>
                      <a:srcRect/>
                      <a:stretch>
                        <a:fillRect/>
                      </a:stretch>
                    </p:blipFill>
                    <p:spPr bwMode="auto">
                      <a:xfrm>
                        <a:off x="3905250" y="2392849"/>
                        <a:ext cx="4256539" cy="5634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 name="Object 17"/>
          <p:cNvGraphicFramePr>
            <a:graphicFrameLocks noChangeAspect="1"/>
          </p:cNvGraphicFramePr>
          <p:nvPr>
            <p:extLst>
              <p:ext uri="{D42A27DB-BD31-4B8C-83A1-F6EECF244321}">
                <p14:modId xmlns:p14="http://schemas.microsoft.com/office/powerpoint/2010/main" val="2434291289"/>
              </p:ext>
            </p:extLst>
          </p:nvPr>
        </p:nvGraphicFramePr>
        <p:xfrm>
          <a:off x="1542981" y="5034541"/>
          <a:ext cx="6349680" cy="863280"/>
        </p:xfrm>
        <a:graphic>
          <a:graphicData uri="http://schemas.openxmlformats.org/presentationml/2006/ole">
            <mc:AlternateContent xmlns:mc="http://schemas.openxmlformats.org/markup-compatibility/2006">
              <mc:Choice xmlns:v="urn:schemas-microsoft-com:vml" Requires="v">
                <p:oleObj spid="_x0000_s1094702" name="Equation" r:id="rId13" imgW="3174840" imgH="431640" progId="Equation.DSMT4">
                  <p:embed/>
                </p:oleObj>
              </mc:Choice>
              <mc:Fallback>
                <p:oleObj name="Equation" r:id="rId13" imgW="3174840" imgH="431640" progId="Equation.DSMT4">
                  <p:embed/>
                  <p:pic>
                    <p:nvPicPr>
                      <p:cNvPr id="0" name=""/>
                      <p:cNvPicPr>
                        <a:picLocks noChangeAspect="1" noChangeArrowheads="1"/>
                      </p:cNvPicPr>
                      <p:nvPr/>
                    </p:nvPicPr>
                    <p:blipFill>
                      <a:blip r:embed="rId14"/>
                      <a:srcRect/>
                      <a:stretch>
                        <a:fillRect/>
                      </a:stretch>
                    </p:blipFill>
                    <p:spPr bwMode="auto">
                      <a:xfrm>
                        <a:off x="1542981" y="5034541"/>
                        <a:ext cx="6349680" cy="8632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 name="矩形 4"/>
          <p:cNvSpPr/>
          <p:nvPr/>
        </p:nvSpPr>
        <p:spPr>
          <a:xfrm>
            <a:off x="655947" y="5994624"/>
            <a:ext cx="494046" cy="461665"/>
          </a:xfrm>
          <a:prstGeom prst="rect">
            <a:avLst/>
          </a:prstGeom>
        </p:spPr>
        <p:txBody>
          <a:bodyPr wrap="none">
            <a:spAutoFit/>
          </a:bodyPr>
          <a:lstStyle/>
          <a:p>
            <a:r>
              <a:rPr lang="zh-CN" altLang="en-US" b="1" dirty="0" smtClean="0">
                <a:solidFill>
                  <a:srgbClr val="0000FF"/>
                </a:solidFill>
                <a:ea typeface="黑体" panose="02010609060101010101" pitchFamily="49" charset="-122"/>
              </a:rPr>
              <a:t>令</a:t>
            </a:r>
            <a:endParaRPr lang="zh-CN" altLang="en-US" dirty="0"/>
          </a:p>
        </p:txBody>
      </p:sp>
      <p:graphicFrame>
        <p:nvGraphicFramePr>
          <p:cNvPr id="24" name="Object 17"/>
          <p:cNvGraphicFramePr>
            <a:graphicFrameLocks noChangeAspect="1"/>
          </p:cNvGraphicFramePr>
          <p:nvPr>
            <p:extLst>
              <p:ext uri="{D42A27DB-BD31-4B8C-83A1-F6EECF244321}">
                <p14:modId xmlns:p14="http://schemas.microsoft.com/office/powerpoint/2010/main" val="4141283421"/>
              </p:ext>
            </p:extLst>
          </p:nvPr>
        </p:nvGraphicFramePr>
        <p:xfrm>
          <a:off x="1149993" y="6042576"/>
          <a:ext cx="1930400" cy="457200"/>
        </p:xfrm>
        <a:graphic>
          <a:graphicData uri="http://schemas.openxmlformats.org/presentationml/2006/ole">
            <mc:AlternateContent xmlns:mc="http://schemas.openxmlformats.org/markup-compatibility/2006">
              <mc:Choice xmlns:v="urn:schemas-microsoft-com:vml" Requires="v">
                <p:oleObj spid="_x0000_s1094703" name="Equation" r:id="rId15" imgW="965160" imgH="228600" progId="Equation.DSMT4">
                  <p:embed/>
                </p:oleObj>
              </mc:Choice>
              <mc:Fallback>
                <p:oleObj name="Equation" r:id="rId15" imgW="965160" imgH="228600" progId="Equation.DSMT4">
                  <p:embed/>
                  <p:pic>
                    <p:nvPicPr>
                      <p:cNvPr id="0" name=""/>
                      <p:cNvPicPr>
                        <a:picLocks noChangeAspect="1" noChangeArrowheads="1"/>
                      </p:cNvPicPr>
                      <p:nvPr/>
                    </p:nvPicPr>
                    <p:blipFill>
                      <a:blip r:embed="rId16"/>
                      <a:srcRect/>
                      <a:stretch>
                        <a:fillRect/>
                      </a:stretch>
                    </p:blipFill>
                    <p:spPr bwMode="auto">
                      <a:xfrm>
                        <a:off x="1149993" y="6042576"/>
                        <a:ext cx="19304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 name="Object 17"/>
          <p:cNvGraphicFramePr>
            <a:graphicFrameLocks noChangeAspect="1"/>
          </p:cNvGraphicFramePr>
          <p:nvPr>
            <p:extLst>
              <p:ext uri="{D42A27DB-BD31-4B8C-83A1-F6EECF244321}">
                <p14:modId xmlns:p14="http://schemas.microsoft.com/office/powerpoint/2010/main" val="1654363533"/>
              </p:ext>
            </p:extLst>
          </p:nvPr>
        </p:nvGraphicFramePr>
        <p:xfrm>
          <a:off x="3217044" y="5831756"/>
          <a:ext cx="1701800" cy="787400"/>
        </p:xfrm>
        <a:graphic>
          <a:graphicData uri="http://schemas.openxmlformats.org/presentationml/2006/ole">
            <mc:AlternateContent xmlns:mc="http://schemas.openxmlformats.org/markup-compatibility/2006">
              <mc:Choice xmlns:v="urn:schemas-microsoft-com:vml" Requires="v">
                <p:oleObj spid="_x0000_s1094704" name="Equation" r:id="rId17" imgW="850680" imgH="393480" progId="Equation.DSMT4">
                  <p:embed/>
                </p:oleObj>
              </mc:Choice>
              <mc:Fallback>
                <p:oleObj name="Equation" r:id="rId17" imgW="850680" imgH="393480" progId="Equation.DSMT4">
                  <p:embed/>
                  <p:pic>
                    <p:nvPicPr>
                      <p:cNvPr id="0" name=""/>
                      <p:cNvPicPr>
                        <a:picLocks noChangeAspect="1" noChangeArrowheads="1"/>
                      </p:cNvPicPr>
                      <p:nvPr/>
                    </p:nvPicPr>
                    <p:blipFill>
                      <a:blip r:embed="rId18"/>
                      <a:srcRect/>
                      <a:stretch>
                        <a:fillRect/>
                      </a:stretch>
                    </p:blipFill>
                    <p:spPr bwMode="auto">
                      <a:xfrm>
                        <a:off x="3217044" y="5831756"/>
                        <a:ext cx="1701800" cy="787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 name="Object 17"/>
          <p:cNvGraphicFramePr>
            <a:graphicFrameLocks noChangeAspect="1"/>
          </p:cNvGraphicFramePr>
          <p:nvPr>
            <p:extLst>
              <p:ext uri="{D42A27DB-BD31-4B8C-83A1-F6EECF244321}">
                <p14:modId xmlns:p14="http://schemas.microsoft.com/office/powerpoint/2010/main" val="2409685467"/>
              </p:ext>
            </p:extLst>
          </p:nvPr>
        </p:nvGraphicFramePr>
        <p:xfrm>
          <a:off x="5047704" y="5831756"/>
          <a:ext cx="1727200" cy="787400"/>
        </p:xfrm>
        <a:graphic>
          <a:graphicData uri="http://schemas.openxmlformats.org/presentationml/2006/ole">
            <mc:AlternateContent xmlns:mc="http://schemas.openxmlformats.org/markup-compatibility/2006">
              <mc:Choice xmlns:v="urn:schemas-microsoft-com:vml" Requires="v">
                <p:oleObj spid="_x0000_s1094705" name="Equation" r:id="rId19" imgW="863280" imgH="393480" progId="Equation.DSMT4">
                  <p:embed/>
                </p:oleObj>
              </mc:Choice>
              <mc:Fallback>
                <p:oleObj name="Equation" r:id="rId19" imgW="863280" imgH="393480" progId="Equation.DSMT4">
                  <p:embed/>
                  <p:pic>
                    <p:nvPicPr>
                      <p:cNvPr id="0" name=""/>
                      <p:cNvPicPr>
                        <a:picLocks noChangeAspect="1" noChangeArrowheads="1"/>
                      </p:cNvPicPr>
                      <p:nvPr/>
                    </p:nvPicPr>
                    <p:blipFill>
                      <a:blip r:embed="rId20"/>
                      <a:srcRect/>
                      <a:stretch>
                        <a:fillRect/>
                      </a:stretch>
                    </p:blipFill>
                    <p:spPr bwMode="auto">
                      <a:xfrm>
                        <a:off x="5047704" y="5831756"/>
                        <a:ext cx="1727200" cy="787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227011606"/>
      </p:ext>
    </p:extLst>
  </p:cSld>
  <p:clrMapOvr>
    <a:masterClrMapping/>
  </p:clrMapOvr>
  <p:transition>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灯片编号占位符 5"/>
          <p:cNvSpPr>
            <a:spLocks noGrp="1"/>
          </p:cNvSpPr>
          <p:nvPr>
            <p:ph type="sldNum" sz="quarter" idx="12"/>
          </p:nvPr>
        </p:nvSpPr>
        <p:spPr/>
        <p:txBody>
          <a:bodyPr/>
          <a:lstStyle/>
          <a:p>
            <a:fld id="{AA9E0F1A-1BB8-40CC-91B7-64CD28950572}" type="slidenum">
              <a:rPr lang="zh-CN" altLang="en-US"/>
              <a:pPr/>
              <a:t>23</a:t>
            </a:fld>
            <a:endParaRPr lang="en-US" altLang="zh-CN"/>
          </a:p>
        </p:txBody>
      </p:sp>
      <p:sp>
        <p:nvSpPr>
          <p:cNvPr id="1075202" name="Rectangle 2"/>
          <p:cNvSpPr>
            <a:spLocks noGrp="1" noChangeArrowheads="1"/>
          </p:cNvSpPr>
          <p:nvPr>
            <p:ph type="title"/>
          </p:nvPr>
        </p:nvSpPr>
        <p:spPr>
          <a:xfrm>
            <a:off x="323850" y="188913"/>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zh-CN" i="1" dirty="0">
                <a:solidFill>
                  <a:srgbClr val="993300"/>
                </a:solidFill>
              </a:rPr>
              <a:t>r</a:t>
            </a:r>
            <a:r>
              <a:rPr lang="en-US" altLang="zh-CN" dirty="0">
                <a:solidFill>
                  <a:srgbClr val="993300"/>
                </a:solidFill>
              </a:rPr>
              <a:t> </a:t>
            </a:r>
            <a:r>
              <a:rPr lang="en-US" altLang="zh-CN" dirty="0" smtClean="0">
                <a:solidFill>
                  <a:srgbClr val="993300"/>
                </a:solidFill>
              </a:rPr>
              <a:t>= 2 </a:t>
            </a:r>
            <a:r>
              <a:rPr lang="zh-CN" altLang="en-US" dirty="0">
                <a:solidFill>
                  <a:srgbClr val="993300"/>
                </a:solidFill>
              </a:rPr>
              <a:t>时的 </a:t>
            </a:r>
            <a:r>
              <a:rPr lang="en-US" altLang="zh-CN" dirty="0">
                <a:solidFill>
                  <a:srgbClr val="993300"/>
                </a:solidFill>
              </a:rPr>
              <a:t>R-K </a:t>
            </a:r>
            <a:r>
              <a:rPr lang="zh-CN" altLang="en-US" dirty="0">
                <a:solidFill>
                  <a:srgbClr val="993300"/>
                </a:solidFill>
              </a:rPr>
              <a:t>法</a:t>
            </a:r>
            <a:endParaRPr lang="zh-CN" altLang="en-US" dirty="0">
              <a:solidFill>
                <a:srgbClr val="993300"/>
              </a:solidFill>
            </a:endParaRPr>
          </a:p>
        </p:txBody>
      </p:sp>
      <p:sp>
        <p:nvSpPr>
          <p:cNvPr id="3" name="矩形 2"/>
          <p:cNvSpPr/>
          <p:nvPr/>
        </p:nvSpPr>
        <p:spPr>
          <a:xfrm>
            <a:off x="278183" y="1015626"/>
            <a:ext cx="2421609" cy="461665"/>
          </a:xfrm>
          <a:prstGeom prst="rect">
            <a:avLst/>
          </a:prstGeom>
        </p:spPr>
        <p:txBody>
          <a:bodyPr wrap="square">
            <a:spAutoFit/>
          </a:bodyPr>
          <a:lstStyle/>
          <a:p>
            <a:r>
              <a:rPr lang="zh-CN" altLang="en-US" b="1" dirty="0" smtClean="0">
                <a:solidFill>
                  <a:srgbClr val="0000FF"/>
                </a:solidFill>
                <a:latin typeface="+mn-lt"/>
                <a:ea typeface="黑体" panose="02010609060101010101" pitchFamily="49" charset="-122"/>
              </a:rPr>
              <a:t>解不惟一，设</a:t>
            </a:r>
            <a:endParaRPr lang="zh-CN" altLang="en-US" dirty="0">
              <a:latin typeface="+mn-lt"/>
            </a:endParaRPr>
          </a:p>
        </p:txBody>
      </p:sp>
      <p:graphicFrame>
        <p:nvGraphicFramePr>
          <p:cNvPr id="24" name="Object 17"/>
          <p:cNvGraphicFramePr>
            <a:graphicFrameLocks noChangeAspect="1"/>
          </p:cNvGraphicFramePr>
          <p:nvPr>
            <p:extLst>
              <p:ext uri="{D42A27DB-BD31-4B8C-83A1-F6EECF244321}">
                <p14:modId xmlns:p14="http://schemas.microsoft.com/office/powerpoint/2010/main" val="2658289112"/>
              </p:ext>
            </p:extLst>
          </p:nvPr>
        </p:nvGraphicFramePr>
        <p:xfrm>
          <a:off x="1461945" y="1686550"/>
          <a:ext cx="1346200" cy="457200"/>
        </p:xfrm>
        <a:graphic>
          <a:graphicData uri="http://schemas.openxmlformats.org/presentationml/2006/ole">
            <mc:AlternateContent xmlns:mc="http://schemas.openxmlformats.org/markup-compatibility/2006">
              <mc:Choice xmlns:v="urn:schemas-microsoft-com:vml" Requires="v">
                <p:oleObj spid="_x0000_s1095703" name="Equation" r:id="rId3" imgW="672840" imgH="228600" progId="Equation.DSMT4">
                  <p:embed/>
                </p:oleObj>
              </mc:Choice>
              <mc:Fallback>
                <p:oleObj name="Equation" r:id="rId3" imgW="672840" imgH="228600" progId="Equation.DSMT4">
                  <p:embed/>
                  <p:pic>
                    <p:nvPicPr>
                      <p:cNvPr id="0" name=""/>
                      <p:cNvPicPr>
                        <a:picLocks noChangeAspect="1" noChangeArrowheads="1"/>
                      </p:cNvPicPr>
                      <p:nvPr/>
                    </p:nvPicPr>
                    <p:blipFill>
                      <a:blip r:embed="rId4"/>
                      <a:srcRect/>
                      <a:stretch>
                        <a:fillRect/>
                      </a:stretch>
                    </p:blipFill>
                    <p:spPr bwMode="auto">
                      <a:xfrm>
                        <a:off x="1461945" y="1686550"/>
                        <a:ext cx="13462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 name="Object 17"/>
          <p:cNvGraphicFramePr>
            <a:graphicFrameLocks noChangeAspect="1"/>
          </p:cNvGraphicFramePr>
          <p:nvPr>
            <p:extLst>
              <p:ext uri="{D42A27DB-BD31-4B8C-83A1-F6EECF244321}">
                <p14:modId xmlns:p14="http://schemas.microsoft.com/office/powerpoint/2010/main" val="1566035651"/>
              </p:ext>
            </p:extLst>
          </p:nvPr>
        </p:nvGraphicFramePr>
        <p:xfrm>
          <a:off x="2992506" y="1514422"/>
          <a:ext cx="1291461" cy="787400"/>
        </p:xfrm>
        <a:graphic>
          <a:graphicData uri="http://schemas.openxmlformats.org/presentationml/2006/ole">
            <mc:AlternateContent xmlns:mc="http://schemas.openxmlformats.org/markup-compatibility/2006">
              <mc:Choice xmlns:v="urn:schemas-microsoft-com:vml" Requires="v">
                <p:oleObj spid="_x0000_s1095704" name="Equation" r:id="rId5" imgW="583920" imgH="393480" progId="Equation.DSMT4">
                  <p:embed/>
                </p:oleObj>
              </mc:Choice>
              <mc:Fallback>
                <p:oleObj name="Equation" r:id="rId5" imgW="583920" imgH="393480" progId="Equation.DSMT4">
                  <p:embed/>
                  <p:pic>
                    <p:nvPicPr>
                      <p:cNvPr id="0" name=""/>
                      <p:cNvPicPr>
                        <a:picLocks noChangeAspect="1" noChangeArrowheads="1"/>
                      </p:cNvPicPr>
                      <p:nvPr/>
                    </p:nvPicPr>
                    <p:blipFill>
                      <a:blip r:embed="rId6"/>
                      <a:srcRect/>
                      <a:stretch>
                        <a:fillRect/>
                      </a:stretch>
                    </p:blipFill>
                    <p:spPr bwMode="auto">
                      <a:xfrm>
                        <a:off x="2992506" y="1514422"/>
                        <a:ext cx="1291461" cy="787400"/>
                      </a:xfrm>
                      <a:prstGeom prst="rect">
                        <a:avLst/>
                      </a:prstGeom>
                      <a:noFill/>
                      <a:ln>
                        <a:noFill/>
                      </a:ln>
                      <a:effectLst/>
                      <a:extLst/>
                    </p:spPr>
                  </p:pic>
                </p:oleObj>
              </mc:Fallback>
            </mc:AlternateContent>
          </a:graphicData>
        </a:graphic>
      </p:graphicFrame>
      <p:graphicFrame>
        <p:nvGraphicFramePr>
          <p:cNvPr id="26" name="Object 17"/>
          <p:cNvGraphicFramePr>
            <a:graphicFrameLocks noChangeAspect="1"/>
          </p:cNvGraphicFramePr>
          <p:nvPr>
            <p:extLst>
              <p:ext uri="{D42A27DB-BD31-4B8C-83A1-F6EECF244321}">
                <p14:modId xmlns:p14="http://schemas.microsoft.com/office/powerpoint/2010/main" val="2685951449"/>
              </p:ext>
            </p:extLst>
          </p:nvPr>
        </p:nvGraphicFramePr>
        <p:xfrm>
          <a:off x="4468328" y="1491016"/>
          <a:ext cx="1168400" cy="787400"/>
        </p:xfrm>
        <a:graphic>
          <a:graphicData uri="http://schemas.openxmlformats.org/presentationml/2006/ole">
            <mc:AlternateContent xmlns:mc="http://schemas.openxmlformats.org/markup-compatibility/2006">
              <mc:Choice xmlns:v="urn:schemas-microsoft-com:vml" Requires="v">
                <p:oleObj spid="_x0000_s1095705" name="Equation" r:id="rId7" imgW="583920" imgH="393480" progId="Equation.DSMT4">
                  <p:embed/>
                </p:oleObj>
              </mc:Choice>
              <mc:Fallback>
                <p:oleObj name="Equation" r:id="rId7" imgW="583920" imgH="393480" progId="Equation.DSMT4">
                  <p:embed/>
                  <p:pic>
                    <p:nvPicPr>
                      <p:cNvPr id="0" name=""/>
                      <p:cNvPicPr>
                        <a:picLocks noChangeAspect="1" noChangeArrowheads="1"/>
                      </p:cNvPicPr>
                      <p:nvPr/>
                    </p:nvPicPr>
                    <p:blipFill>
                      <a:blip r:embed="rId8"/>
                      <a:srcRect/>
                      <a:stretch>
                        <a:fillRect/>
                      </a:stretch>
                    </p:blipFill>
                    <p:spPr bwMode="auto">
                      <a:xfrm>
                        <a:off x="4468328" y="1491016"/>
                        <a:ext cx="1168400" cy="787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 name="Object 17"/>
          <p:cNvGraphicFramePr>
            <a:graphicFrameLocks noChangeAspect="1"/>
          </p:cNvGraphicFramePr>
          <p:nvPr>
            <p:extLst>
              <p:ext uri="{D42A27DB-BD31-4B8C-83A1-F6EECF244321}">
                <p14:modId xmlns:p14="http://schemas.microsoft.com/office/powerpoint/2010/main" val="494546525"/>
              </p:ext>
            </p:extLst>
          </p:nvPr>
        </p:nvGraphicFramePr>
        <p:xfrm>
          <a:off x="2267744" y="1033816"/>
          <a:ext cx="1346200" cy="457200"/>
        </p:xfrm>
        <a:graphic>
          <a:graphicData uri="http://schemas.openxmlformats.org/presentationml/2006/ole">
            <mc:AlternateContent xmlns:mc="http://schemas.openxmlformats.org/markup-compatibility/2006">
              <mc:Choice xmlns:v="urn:schemas-microsoft-com:vml" Requires="v">
                <p:oleObj spid="_x0000_s1095706" name="Equation" r:id="rId9" imgW="672840" imgH="228600" progId="Equation.DSMT4">
                  <p:embed/>
                </p:oleObj>
              </mc:Choice>
              <mc:Fallback>
                <p:oleObj name="Equation" r:id="rId9" imgW="672840" imgH="228600" progId="Equation.DSMT4">
                  <p:embed/>
                  <p:pic>
                    <p:nvPicPr>
                      <p:cNvPr id="0" name=""/>
                      <p:cNvPicPr>
                        <a:picLocks noChangeAspect="1" noChangeArrowheads="1"/>
                      </p:cNvPicPr>
                      <p:nvPr/>
                    </p:nvPicPr>
                    <p:blipFill>
                      <a:blip r:embed="rId10"/>
                      <a:srcRect/>
                      <a:stretch>
                        <a:fillRect/>
                      </a:stretch>
                    </p:blipFill>
                    <p:spPr bwMode="auto">
                      <a:xfrm>
                        <a:off x="2267744" y="1033816"/>
                        <a:ext cx="13462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9" name="右箭头 18"/>
          <p:cNvSpPr/>
          <p:nvPr/>
        </p:nvSpPr>
        <p:spPr bwMode="auto">
          <a:xfrm>
            <a:off x="395536" y="1671780"/>
            <a:ext cx="811634" cy="508000"/>
          </a:xfrm>
          <a:prstGeom prst="rightArrow">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p:txBody>
      </p:sp>
      <p:sp>
        <p:nvSpPr>
          <p:cNvPr id="20" name="AutoShape 30"/>
          <p:cNvSpPr>
            <a:spLocks noChangeArrowheads="1"/>
          </p:cNvSpPr>
          <p:nvPr/>
        </p:nvSpPr>
        <p:spPr bwMode="auto">
          <a:xfrm>
            <a:off x="413901" y="3086346"/>
            <a:ext cx="3312368" cy="578882"/>
          </a:xfrm>
          <a:prstGeom prst="roundRect">
            <a:avLst>
              <a:gd name="adj" fmla="val 16667"/>
            </a:avLst>
          </a:prstGeom>
          <a:solidFill>
            <a:schemeClr val="accent2">
              <a:alpha val="20000"/>
            </a:schemeClr>
          </a:solidFill>
          <a:ln w="57150" cmpd="thickThin" algn="ctr">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zh-CN" altLang="en-US" sz="2800" b="1" dirty="0">
                <a:latin typeface="Times New Roman" panose="02020603050405020304" pitchFamily="18" charset="0"/>
                <a:ea typeface="黑体" panose="02010609060101010101" pitchFamily="49" charset="-122"/>
              </a:rPr>
              <a:t>公式一：</a:t>
            </a:r>
            <a:r>
              <a:rPr lang="zh-CN" altLang="en-US" sz="2800" b="1" dirty="0">
                <a:solidFill>
                  <a:srgbClr val="0000FF"/>
                </a:solidFill>
                <a:latin typeface="Times New Roman" panose="02020603050405020304" pitchFamily="18" charset="0"/>
                <a:ea typeface="黑体" panose="02010609060101010101" pitchFamily="49" charset="-122"/>
              </a:rPr>
              <a:t>令 </a:t>
            </a:r>
            <a:r>
              <a:rPr lang="en-US" altLang="zh-CN" sz="2800" b="1" i="1" dirty="0">
                <a:solidFill>
                  <a:srgbClr val="0000FF"/>
                </a:solidFill>
                <a:latin typeface="Times New Roman" panose="02020603050405020304" pitchFamily="18" charset="0"/>
                <a:ea typeface="黑体" panose="02010609060101010101" pitchFamily="49" charset="-122"/>
              </a:rPr>
              <a:t>a</a:t>
            </a:r>
            <a:r>
              <a:rPr lang="en-US" altLang="zh-CN" sz="2800" b="1" dirty="0">
                <a:solidFill>
                  <a:srgbClr val="0000FF"/>
                </a:solidFill>
                <a:latin typeface="Times New Roman" panose="02020603050405020304" pitchFamily="18" charset="0"/>
                <a:ea typeface="黑体" panose="02010609060101010101" pitchFamily="49" charset="-122"/>
              </a:rPr>
              <a:t> = </a:t>
            </a:r>
            <a:r>
              <a:rPr lang="en-US" altLang="zh-CN" sz="2800" b="1" dirty="0" smtClean="0">
                <a:solidFill>
                  <a:srgbClr val="0000FF"/>
                </a:solidFill>
                <a:latin typeface="Times New Roman" panose="02020603050405020304" pitchFamily="18" charset="0"/>
                <a:ea typeface="黑体" panose="02010609060101010101" pitchFamily="49" charset="-122"/>
              </a:rPr>
              <a:t>1/2</a:t>
            </a:r>
            <a:endParaRPr lang="zh-CN" altLang="en-US" sz="2800" b="1" dirty="0">
              <a:solidFill>
                <a:srgbClr val="0000FF"/>
              </a:solidFill>
              <a:latin typeface="Times New Roman" panose="02020603050405020304" pitchFamily="18" charset="0"/>
              <a:ea typeface="黑体" panose="02010609060101010101" pitchFamily="49" charset="-122"/>
            </a:endParaRPr>
          </a:p>
        </p:txBody>
      </p:sp>
      <p:graphicFrame>
        <p:nvGraphicFramePr>
          <p:cNvPr id="21" name="Object 8"/>
          <p:cNvGraphicFramePr>
            <a:graphicFrameLocks noChangeAspect="1"/>
          </p:cNvGraphicFramePr>
          <p:nvPr>
            <p:extLst>
              <p:ext uri="{D42A27DB-BD31-4B8C-83A1-F6EECF244321}">
                <p14:modId xmlns:p14="http://schemas.microsoft.com/office/powerpoint/2010/main" val="4111915168"/>
              </p:ext>
            </p:extLst>
          </p:nvPr>
        </p:nvGraphicFramePr>
        <p:xfrm>
          <a:off x="1013717" y="3821429"/>
          <a:ext cx="3270250" cy="873125"/>
        </p:xfrm>
        <a:graphic>
          <a:graphicData uri="http://schemas.openxmlformats.org/presentationml/2006/ole">
            <mc:AlternateContent xmlns:mc="http://schemas.openxmlformats.org/markup-compatibility/2006">
              <mc:Choice xmlns:v="urn:schemas-microsoft-com:vml" Requires="v">
                <p:oleObj spid="_x0000_s1095707" name="Equation" r:id="rId11" imgW="1473120" imgH="393480" progId="Equation.DSMT4">
                  <p:embed/>
                </p:oleObj>
              </mc:Choice>
              <mc:Fallback>
                <p:oleObj name="Equation" r:id="rId11" imgW="1473120" imgH="393480" progId="Equation.DSMT4">
                  <p:embed/>
                  <p:pic>
                    <p:nvPicPr>
                      <p:cNvPr id="0" name=""/>
                      <p:cNvPicPr>
                        <a:picLocks noChangeAspect="1" noChangeArrowheads="1"/>
                      </p:cNvPicPr>
                      <p:nvPr/>
                    </p:nvPicPr>
                    <p:blipFill>
                      <a:blip r:embed="rId12"/>
                      <a:srcRect/>
                      <a:stretch>
                        <a:fillRect/>
                      </a:stretch>
                    </p:blipFill>
                    <p:spPr bwMode="auto">
                      <a:xfrm>
                        <a:off x="1013717" y="3821429"/>
                        <a:ext cx="3270250" cy="873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7" name="Object 8"/>
          <p:cNvGraphicFramePr>
            <a:graphicFrameLocks noChangeAspect="1"/>
          </p:cNvGraphicFramePr>
          <p:nvPr>
            <p:extLst>
              <p:ext uri="{D42A27DB-BD31-4B8C-83A1-F6EECF244321}">
                <p14:modId xmlns:p14="http://schemas.microsoft.com/office/powerpoint/2010/main" val="2763005232"/>
              </p:ext>
            </p:extLst>
          </p:nvPr>
        </p:nvGraphicFramePr>
        <p:xfrm>
          <a:off x="1670867" y="4903905"/>
          <a:ext cx="2311286" cy="563436"/>
        </p:xfrm>
        <a:graphic>
          <a:graphicData uri="http://schemas.openxmlformats.org/presentationml/2006/ole">
            <mc:AlternateContent xmlns:mc="http://schemas.openxmlformats.org/markup-compatibility/2006">
              <mc:Choice xmlns:v="urn:schemas-microsoft-com:vml" Requires="v">
                <p:oleObj spid="_x0000_s1095708" name="Equation" r:id="rId13" imgW="1041120" imgH="253800" progId="Equation.DSMT4">
                  <p:embed/>
                </p:oleObj>
              </mc:Choice>
              <mc:Fallback>
                <p:oleObj name="Equation" r:id="rId13" imgW="1041120" imgH="253800" progId="Equation.DSMT4">
                  <p:embed/>
                  <p:pic>
                    <p:nvPicPr>
                      <p:cNvPr id="0" name=""/>
                      <p:cNvPicPr>
                        <a:picLocks noChangeAspect="1" noChangeArrowheads="1"/>
                      </p:cNvPicPr>
                      <p:nvPr/>
                    </p:nvPicPr>
                    <p:blipFill>
                      <a:blip r:embed="rId14"/>
                      <a:srcRect/>
                      <a:stretch>
                        <a:fillRect/>
                      </a:stretch>
                    </p:blipFill>
                    <p:spPr bwMode="auto">
                      <a:xfrm>
                        <a:off x="1670867" y="4903905"/>
                        <a:ext cx="2311286" cy="5634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8" name="Object 8"/>
          <p:cNvGraphicFramePr>
            <a:graphicFrameLocks noChangeAspect="1"/>
          </p:cNvGraphicFramePr>
          <p:nvPr>
            <p:extLst>
              <p:ext uri="{D42A27DB-BD31-4B8C-83A1-F6EECF244321}">
                <p14:modId xmlns:p14="http://schemas.microsoft.com/office/powerpoint/2010/main" val="4153642056"/>
              </p:ext>
            </p:extLst>
          </p:nvPr>
        </p:nvGraphicFramePr>
        <p:xfrm>
          <a:off x="4086309" y="4912753"/>
          <a:ext cx="3552825" cy="561975"/>
        </p:xfrm>
        <a:graphic>
          <a:graphicData uri="http://schemas.openxmlformats.org/presentationml/2006/ole">
            <mc:AlternateContent xmlns:mc="http://schemas.openxmlformats.org/markup-compatibility/2006">
              <mc:Choice xmlns:v="urn:schemas-microsoft-com:vml" Requires="v">
                <p:oleObj spid="_x0000_s1095709" name="Equation" r:id="rId15" imgW="1600200" imgH="253800" progId="Equation.DSMT4">
                  <p:embed/>
                </p:oleObj>
              </mc:Choice>
              <mc:Fallback>
                <p:oleObj name="Equation" r:id="rId15" imgW="1600200" imgH="253800" progId="Equation.DSMT4">
                  <p:embed/>
                  <p:pic>
                    <p:nvPicPr>
                      <p:cNvPr id="0" name=""/>
                      <p:cNvPicPr>
                        <a:picLocks noChangeAspect="1" noChangeArrowheads="1"/>
                      </p:cNvPicPr>
                      <p:nvPr/>
                    </p:nvPicPr>
                    <p:blipFill>
                      <a:blip r:embed="rId16"/>
                      <a:srcRect/>
                      <a:stretch>
                        <a:fillRect/>
                      </a:stretch>
                    </p:blipFill>
                    <p:spPr bwMode="auto">
                      <a:xfrm>
                        <a:off x="4086309" y="4912753"/>
                        <a:ext cx="3552825" cy="561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9" name="Text Box 3"/>
          <p:cNvSpPr txBox="1">
            <a:spLocks noChangeArrowheads="1"/>
          </p:cNvSpPr>
          <p:nvPr/>
        </p:nvSpPr>
        <p:spPr bwMode="auto">
          <a:xfrm>
            <a:off x="4283967" y="5684079"/>
            <a:ext cx="4434775" cy="535531"/>
          </a:xfrm>
          <a:prstGeom prst="rect">
            <a:avLst/>
          </a:prstGeom>
          <a:noFill/>
          <a:ln w="127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20000"/>
              </a:lnSpc>
              <a:buClr>
                <a:srgbClr val="0000FF"/>
              </a:buClr>
              <a:buFont typeface="Wingdings" panose="05000000000000000000" pitchFamily="2" charset="2"/>
              <a:buNone/>
            </a:pPr>
            <a:r>
              <a:rPr lang="zh-CN" altLang="en-US" b="1" dirty="0" smtClean="0">
                <a:solidFill>
                  <a:srgbClr val="0000FF"/>
                </a:solidFill>
                <a:latin typeface="Times New Roman" panose="02020603050405020304" pitchFamily="18" charset="0"/>
                <a:ea typeface="黑体" panose="02010609060101010101" pitchFamily="49" charset="-122"/>
              </a:rPr>
              <a:t>这事实上就是改进的 </a:t>
            </a:r>
            <a:r>
              <a:rPr lang="en-US" altLang="zh-CN" b="1" dirty="0" smtClean="0">
                <a:solidFill>
                  <a:srgbClr val="0000FF"/>
                </a:solidFill>
                <a:latin typeface="Times New Roman" panose="02020603050405020304" pitchFamily="18" charset="0"/>
                <a:ea typeface="黑体" panose="02010609060101010101" pitchFamily="49" charset="-122"/>
              </a:rPr>
              <a:t>Euler </a:t>
            </a:r>
            <a:r>
              <a:rPr lang="zh-CN" altLang="en-US" b="1" dirty="0" smtClean="0">
                <a:solidFill>
                  <a:srgbClr val="0000FF"/>
                </a:solidFill>
                <a:latin typeface="Times New Roman" panose="02020603050405020304" pitchFamily="18" charset="0"/>
                <a:ea typeface="黑体" panose="02010609060101010101" pitchFamily="49" charset="-122"/>
              </a:rPr>
              <a:t>法</a:t>
            </a:r>
            <a:endParaRPr lang="zh-CN" altLang="en-US" b="1" dirty="0">
              <a:solidFill>
                <a:srgbClr val="0000FF"/>
              </a:solidFill>
              <a:latin typeface="Times New Roman" panose="02020603050405020304" pitchFamily="18" charset="0"/>
              <a:ea typeface="黑体" panose="02010609060101010101" pitchFamily="49" charset="-122"/>
            </a:endParaRPr>
          </a:p>
        </p:txBody>
      </p:sp>
    </p:spTree>
    <p:extLst>
      <p:ext uri="{BB962C8B-B14F-4D97-AF65-F5344CB8AC3E}">
        <p14:creationId xmlns:p14="http://schemas.microsoft.com/office/powerpoint/2010/main" val="1069206650"/>
      </p:ext>
    </p:extLst>
  </p:cSld>
  <p:clrMapOvr>
    <a:masterClrMapping/>
  </p:clrMapOvr>
  <p:transition>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灯片编号占位符 5"/>
          <p:cNvSpPr>
            <a:spLocks noGrp="1"/>
          </p:cNvSpPr>
          <p:nvPr>
            <p:ph type="sldNum" sz="quarter" idx="12"/>
          </p:nvPr>
        </p:nvSpPr>
        <p:spPr/>
        <p:txBody>
          <a:bodyPr/>
          <a:lstStyle/>
          <a:p>
            <a:fld id="{AA9E0F1A-1BB8-40CC-91B7-64CD28950572}" type="slidenum">
              <a:rPr lang="zh-CN" altLang="en-US"/>
              <a:pPr/>
              <a:t>24</a:t>
            </a:fld>
            <a:endParaRPr lang="en-US" altLang="zh-CN"/>
          </a:p>
        </p:txBody>
      </p:sp>
      <p:sp>
        <p:nvSpPr>
          <p:cNvPr id="1075202" name="Rectangle 2"/>
          <p:cNvSpPr>
            <a:spLocks noGrp="1" noChangeArrowheads="1"/>
          </p:cNvSpPr>
          <p:nvPr>
            <p:ph type="title"/>
          </p:nvPr>
        </p:nvSpPr>
        <p:spPr>
          <a:xfrm>
            <a:off x="323850" y="188913"/>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zh-CN" i="1" dirty="0">
                <a:solidFill>
                  <a:srgbClr val="993300"/>
                </a:solidFill>
              </a:rPr>
              <a:t>r</a:t>
            </a:r>
            <a:r>
              <a:rPr lang="en-US" altLang="zh-CN" dirty="0">
                <a:solidFill>
                  <a:srgbClr val="993300"/>
                </a:solidFill>
              </a:rPr>
              <a:t> </a:t>
            </a:r>
            <a:r>
              <a:rPr lang="en-US" altLang="zh-CN" dirty="0" smtClean="0">
                <a:solidFill>
                  <a:srgbClr val="993300"/>
                </a:solidFill>
              </a:rPr>
              <a:t>= 2 </a:t>
            </a:r>
            <a:r>
              <a:rPr lang="zh-CN" altLang="en-US" dirty="0">
                <a:solidFill>
                  <a:srgbClr val="993300"/>
                </a:solidFill>
              </a:rPr>
              <a:t>时的 </a:t>
            </a:r>
            <a:r>
              <a:rPr lang="en-US" altLang="zh-CN" dirty="0">
                <a:solidFill>
                  <a:srgbClr val="993300"/>
                </a:solidFill>
              </a:rPr>
              <a:t>R-K </a:t>
            </a:r>
            <a:r>
              <a:rPr lang="zh-CN" altLang="en-US" dirty="0">
                <a:solidFill>
                  <a:srgbClr val="993300"/>
                </a:solidFill>
              </a:rPr>
              <a:t>法</a:t>
            </a:r>
            <a:endParaRPr lang="zh-CN" altLang="en-US" dirty="0">
              <a:solidFill>
                <a:srgbClr val="993300"/>
              </a:solidFill>
            </a:endParaRPr>
          </a:p>
        </p:txBody>
      </p:sp>
      <p:sp>
        <p:nvSpPr>
          <p:cNvPr id="20" name="AutoShape 30"/>
          <p:cNvSpPr>
            <a:spLocks noChangeArrowheads="1"/>
          </p:cNvSpPr>
          <p:nvPr/>
        </p:nvSpPr>
        <p:spPr bwMode="auto">
          <a:xfrm>
            <a:off x="323850" y="1160200"/>
            <a:ext cx="2936091" cy="578882"/>
          </a:xfrm>
          <a:prstGeom prst="roundRect">
            <a:avLst>
              <a:gd name="adj" fmla="val 16667"/>
            </a:avLst>
          </a:prstGeom>
          <a:solidFill>
            <a:schemeClr val="accent2">
              <a:alpha val="20000"/>
            </a:schemeClr>
          </a:solidFill>
          <a:ln w="57150" cmpd="thickThin" algn="ctr">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zh-CN" altLang="en-US" sz="2800" b="1" dirty="0" smtClean="0">
                <a:latin typeface="Times New Roman" panose="02020603050405020304" pitchFamily="18" charset="0"/>
                <a:ea typeface="黑体" panose="02010609060101010101" pitchFamily="49" charset="-122"/>
              </a:rPr>
              <a:t>公式二：</a:t>
            </a:r>
            <a:r>
              <a:rPr lang="zh-CN" altLang="en-US" sz="2800" b="1" dirty="0">
                <a:solidFill>
                  <a:srgbClr val="0000FF"/>
                </a:solidFill>
                <a:latin typeface="Times New Roman" panose="02020603050405020304" pitchFamily="18" charset="0"/>
                <a:ea typeface="黑体" panose="02010609060101010101" pitchFamily="49" charset="-122"/>
              </a:rPr>
              <a:t>令 </a:t>
            </a:r>
            <a:r>
              <a:rPr lang="en-US" altLang="zh-CN" sz="2800" b="1" i="1" dirty="0">
                <a:solidFill>
                  <a:srgbClr val="0000FF"/>
                </a:solidFill>
                <a:latin typeface="Times New Roman" panose="02020603050405020304" pitchFamily="18" charset="0"/>
                <a:ea typeface="黑体" panose="02010609060101010101" pitchFamily="49" charset="-122"/>
              </a:rPr>
              <a:t>a</a:t>
            </a:r>
            <a:r>
              <a:rPr lang="en-US" altLang="zh-CN" sz="2800" b="1" dirty="0">
                <a:solidFill>
                  <a:srgbClr val="0000FF"/>
                </a:solidFill>
                <a:latin typeface="Times New Roman" panose="02020603050405020304" pitchFamily="18" charset="0"/>
                <a:ea typeface="黑体" panose="02010609060101010101" pitchFamily="49" charset="-122"/>
              </a:rPr>
              <a:t> = </a:t>
            </a:r>
            <a:r>
              <a:rPr lang="en-US" altLang="zh-CN" sz="2800" b="1" dirty="0" smtClean="0">
                <a:solidFill>
                  <a:srgbClr val="0000FF"/>
                </a:solidFill>
                <a:latin typeface="Times New Roman" panose="02020603050405020304" pitchFamily="18" charset="0"/>
                <a:ea typeface="黑体" panose="02010609060101010101" pitchFamily="49" charset="-122"/>
              </a:rPr>
              <a:t>1</a:t>
            </a:r>
            <a:endParaRPr lang="zh-CN" altLang="en-US" sz="2800" b="1" dirty="0">
              <a:solidFill>
                <a:srgbClr val="0000FF"/>
              </a:solidFill>
              <a:latin typeface="Times New Roman" panose="02020603050405020304" pitchFamily="18" charset="0"/>
              <a:ea typeface="黑体" panose="02010609060101010101" pitchFamily="49" charset="-122"/>
            </a:endParaRPr>
          </a:p>
        </p:txBody>
      </p:sp>
      <p:graphicFrame>
        <p:nvGraphicFramePr>
          <p:cNvPr id="21" name="Object 8"/>
          <p:cNvGraphicFramePr>
            <a:graphicFrameLocks noChangeAspect="1"/>
          </p:cNvGraphicFramePr>
          <p:nvPr>
            <p:extLst>
              <p:ext uri="{D42A27DB-BD31-4B8C-83A1-F6EECF244321}">
                <p14:modId xmlns:p14="http://schemas.microsoft.com/office/powerpoint/2010/main" val="677969401"/>
              </p:ext>
            </p:extLst>
          </p:nvPr>
        </p:nvGraphicFramePr>
        <p:xfrm>
          <a:off x="715516" y="2067794"/>
          <a:ext cx="2171700" cy="506413"/>
        </p:xfrm>
        <a:graphic>
          <a:graphicData uri="http://schemas.openxmlformats.org/presentationml/2006/ole">
            <mc:AlternateContent xmlns:mc="http://schemas.openxmlformats.org/markup-compatibility/2006">
              <mc:Choice xmlns:v="urn:schemas-microsoft-com:vml" Requires="v">
                <p:oleObj spid="_x0000_s1096712" name="Equation" r:id="rId3" imgW="977760" imgH="228600" progId="Equation.DSMT4">
                  <p:embed/>
                </p:oleObj>
              </mc:Choice>
              <mc:Fallback>
                <p:oleObj name="Equation" r:id="rId3" imgW="977760" imgH="228600" progId="Equation.DSMT4">
                  <p:embed/>
                  <p:pic>
                    <p:nvPicPr>
                      <p:cNvPr id="0" name=""/>
                      <p:cNvPicPr>
                        <a:picLocks noChangeAspect="1" noChangeArrowheads="1"/>
                      </p:cNvPicPr>
                      <p:nvPr/>
                    </p:nvPicPr>
                    <p:blipFill>
                      <a:blip r:embed="rId4"/>
                      <a:srcRect/>
                      <a:stretch>
                        <a:fillRect/>
                      </a:stretch>
                    </p:blipFill>
                    <p:spPr bwMode="auto">
                      <a:xfrm>
                        <a:off x="715516" y="2067794"/>
                        <a:ext cx="2171700" cy="506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7" name="Object 8"/>
          <p:cNvGraphicFramePr>
            <a:graphicFrameLocks noChangeAspect="1"/>
          </p:cNvGraphicFramePr>
          <p:nvPr>
            <p:extLst>
              <p:ext uri="{D42A27DB-BD31-4B8C-83A1-F6EECF244321}">
                <p14:modId xmlns:p14="http://schemas.microsoft.com/office/powerpoint/2010/main" val="1814378595"/>
              </p:ext>
            </p:extLst>
          </p:nvPr>
        </p:nvGraphicFramePr>
        <p:xfrm>
          <a:off x="1363588" y="2864848"/>
          <a:ext cx="2311286" cy="563436"/>
        </p:xfrm>
        <a:graphic>
          <a:graphicData uri="http://schemas.openxmlformats.org/presentationml/2006/ole">
            <mc:AlternateContent xmlns:mc="http://schemas.openxmlformats.org/markup-compatibility/2006">
              <mc:Choice xmlns:v="urn:schemas-microsoft-com:vml" Requires="v">
                <p:oleObj spid="_x0000_s1096713" name="Equation" r:id="rId5" imgW="1041120" imgH="253800" progId="Equation.DSMT4">
                  <p:embed/>
                </p:oleObj>
              </mc:Choice>
              <mc:Fallback>
                <p:oleObj name="Equation" r:id="rId5" imgW="1041120" imgH="253800" progId="Equation.DSMT4">
                  <p:embed/>
                  <p:pic>
                    <p:nvPicPr>
                      <p:cNvPr id="0" name=""/>
                      <p:cNvPicPr>
                        <a:picLocks noChangeAspect="1" noChangeArrowheads="1"/>
                      </p:cNvPicPr>
                      <p:nvPr/>
                    </p:nvPicPr>
                    <p:blipFill>
                      <a:blip r:embed="rId6"/>
                      <a:srcRect/>
                      <a:stretch>
                        <a:fillRect/>
                      </a:stretch>
                    </p:blipFill>
                    <p:spPr bwMode="auto">
                      <a:xfrm>
                        <a:off x="1363588" y="2864848"/>
                        <a:ext cx="2311286" cy="5634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8" name="Object 8"/>
          <p:cNvGraphicFramePr>
            <a:graphicFrameLocks noChangeAspect="1"/>
          </p:cNvGraphicFramePr>
          <p:nvPr>
            <p:extLst>
              <p:ext uri="{D42A27DB-BD31-4B8C-83A1-F6EECF244321}">
                <p14:modId xmlns:p14="http://schemas.microsoft.com/office/powerpoint/2010/main" val="3146127965"/>
              </p:ext>
            </p:extLst>
          </p:nvPr>
        </p:nvGraphicFramePr>
        <p:xfrm>
          <a:off x="3995936" y="2669277"/>
          <a:ext cx="4144962" cy="955675"/>
        </p:xfrm>
        <a:graphic>
          <a:graphicData uri="http://schemas.openxmlformats.org/presentationml/2006/ole">
            <mc:AlternateContent xmlns:mc="http://schemas.openxmlformats.org/markup-compatibility/2006">
              <mc:Choice xmlns:v="urn:schemas-microsoft-com:vml" Requires="v">
                <p:oleObj spid="_x0000_s1096714" name="Equation" r:id="rId7" imgW="1866600" imgH="431640" progId="Equation.DSMT4">
                  <p:embed/>
                </p:oleObj>
              </mc:Choice>
              <mc:Fallback>
                <p:oleObj name="Equation" r:id="rId7" imgW="1866600" imgH="431640" progId="Equation.DSMT4">
                  <p:embed/>
                  <p:pic>
                    <p:nvPicPr>
                      <p:cNvPr id="0" name=""/>
                      <p:cNvPicPr>
                        <a:picLocks noChangeAspect="1" noChangeArrowheads="1"/>
                      </p:cNvPicPr>
                      <p:nvPr/>
                    </p:nvPicPr>
                    <p:blipFill>
                      <a:blip r:embed="rId8"/>
                      <a:srcRect/>
                      <a:stretch>
                        <a:fillRect/>
                      </a:stretch>
                    </p:blipFill>
                    <p:spPr bwMode="auto">
                      <a:xfrm>
                        <a:off x="3995936" y="2669277"/>
                        <a:ext cx="4144962" cy="955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9" name="Text Box 3"/>
          <p:cNvSpPr txBox="1">
            <a:spLocks noChangeArrowheads="1"/>
          </p:cNvSpPr>
          <p:nvPr/>
        </p:nvSpPr>
        <p:spPr bwMode="auto">
          <a:xfrm>
            <a:off x="5468044" y="3950056"/>
            <a:ext cx="2873783" cy="535531"/>
          </a:xfrm>
          <a:prstGeom prst="rect">
            <a:avLst/>
          </a:prstGeom>
          <a:noFill/>
          <a:ln w="127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20000"/>
              </a:lnSpc>
              <a:buClr>
                <a:srgbClr val="0000FF"/>
              </a:buClr>
              <a:buFont typeface="Wingdings" panose="05000000000000000000" pitchFamily="2" charset="2"/>
              <a:buNone/>
            </a:pPr>
            <a:r>
              <a:rPr lang="zh-CN" altLang="en-US" b="1" dirty="0" smtClean="0">
                <a:solidFill>
                  <a:srgbClr val="0000FF"/>
                </a:solidFill>
                <a:latin typeface="Times New Roman" panose="02020603050405020304" pitchFamily="18" charset="0"/>
                <a:ea typeface="黑体" panose="02010609060101010101" pitchFamily="49" charset="-122"/>
              </a:rPr>
              <a:t>中点公式 </a:t>
            </a:r>
            <a:r>
              <a:rPr lang="en-US" altLang="zh-CN" b="1" dirty="0" smtClean="0">
                <a:solidFill>
                  <a:srgbClr val="0000FF"/>
                </a:solidFill>
                <a:latin typeface="Times New Roman" panose="02020603050405020304" pitchFamily="18" charset="0"/>
                <a:ea typeface="黑体" panose="02010609060101010101" pitchFamily="49" charset="-122"/>
              </a:rPr>
              <a:t>Euler </a:t>
            </a:r>
            <a:r>
              <a:rPr lang="zh-CN" altLang="en-US" b="1" dirty="0" smtClean="0">
                <a:solidFill>
                  <a:srgbClr val="0000FF"/>
                </a:solidFill>
                <a:latin typeface="Times New Roman" panose="02020603050405020304" pitchFamily="18" charset="0"/>
                <a:ea typeface="黑体" panose="02010609060101010101" pitchFamily="49" charset="-122"/>
              </a:rPr>
              <a:t>法</a:t>
            </a:r>
            <a:endParaRPr lang="zh-CN" altLang="en-US" b="1" dirty="0">
              <a:solidFill>
                <a:srgbClr val="0000FF"/>
              </a:solidFill>
              <a:latin typeface="Times New Roman" panose="02020603050405020304" pitchFamily="18" charset="0"/>
              <a:ea typeface="黑体" panose="02010609060101010101" pitchFamily="49" charset="-122"/>
            </a:endParaRPr>
          </a:p>
        </p:txBody>
      </p:sp>
      <p:sp>
        <p:nvSpPr>
          <p:cNvPr id="16" name="圆角矩形 15"/>
          <p:cNvSpPr/>
          <p:nvPr/>
        </p:nvSpPr>
        <p:spPr bwMode="auto">
          <a:xfrm>
            <a:off x="467544" y="5085184"/>
            <a:ext cx="7019106" cy="510778"/>
          </a:xfrm>
          <a:prstGeom prst="roundRect">
            <a:avLst/>
          </a:prstGeom>
          <a:solidFill>
            <a:schemeClr val="accent2">
              <a:lumMod val="20000"/>
              <a:lumOff val="80000"/>
            </a:schemeClr>
          </a:solidFill>
          <a:ln w="28575">
            <a:solidFill>
              <a:srgbClr val="92D050"/>
            </a:solidFill>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buClr>
                <a:srgbClr val="0000FF"/>
              </a:buClr>
            </a:pPr>
            <a:r>
              <a:rPr lang="zh-CN" altLang="en-US" b="1" dirty="0">
                <a:latin typeface="Times New Roman" panose="02020603050405020304" pitchFamily="18" charset="0"/>
                <a:ea typeface="黑体" panose="02010609060101010101" pitchFamily="49" charset="-122"/>
              </a:rPr>
              <a:t>注</a:t>
            </a:r>
            <a:r>
              <a:rPr lang="zh-CN" altLang="en-US" b="1" dirty="0" smtClean="0">
                <a:latin typeface="Times New Roman" panose="02020603050405020304" pitchFamily="18" charset="0"/>
                <a:ea typeface="黑体" panose="02010609060101010101" pitchFamily="49" charset="-122"/>
              </a:rPr>
              <a:t>：</a:t>
            </a:r>
            <a:r>
              <a:rPr lang="en-US" altLang="zh-CN" b="1" i="1" dirty="0" smtClean="0">
                <a:solidFill>
                  <a:srgbClr val="0000FF"/>
                </a:solidFill>
                <a:latin typeface="Times New Roman" panose="02020603050405020304" pitchFamily="18" charset="0"/>
                <a:ea typeface="黑体" panose="02010609060101010101" pitchFamily="49" charset="-122"/>
              </a:rPr>
              <a:t>r</a:t>
            </a:r>
            <a:r>
              <a:rPr lang="en-US" altLang="zh-CN" b="1" dirty="0" smtClean="0">
                <a:solidFill>
                  <a:srgbClr val="0000FF"/>
                </a:solidFill>
                <a:latin typeface="Times New Roman" panose="02020603050405020304" pitchFamily="18" charset="0"/>
                <a:ea typeface="黑体" panose="02010609060101010101" pitchFamily="49" charset="-122"/>
              </a:rPr>
              <a:t> = 2</a:t>
            </a:r>
            <a:r>
              <a:rPr lang="en-US" altLang="zh-CN" b="1" dirty="0" smtClean="0">
                <a:latin typeface="Times New Roman" panose="02020603050405020304" pitchFamily="18" charset="0"/>
                <a:ea typeface="黑体" panose="02010609060101010101" pitchFamily="49" charset="-122"/>
              </a:rPr>
              <a:t> </a:t>
            </a:r>
            <a:r>
              <a:rPr lang="zh-CN" altLang="en-US" b="1" dirty="0" smtClean="0">
                <a:latin typeface="Times New Roman" panose="02020603050405020304" pitchFamily="18" charset="0"/>
                <a:ea typeface="黑体" panose="02010609060101010101" pitchFamily="49" charset="-122"/>
              </a:rPr>
              <a:t>时，显式 </a:t>
            </a:r>
            <a:r>
              <a:rPr lang="en-US" altLang="zh-CN" b="1" dirty="0" smtClean="0">
                <a:latin typeface="Times New Roman" panose="02020603050405020304" pitchFamily="18" charset="0"/>
                <a:ea typeface="黑体" panose="02010609060101010101" pitchFamily="49" charset="-122"/>
              </a:rPr>
              <a:t>R-K </a:t>
            </a:r>
            <a:r>
              <a:rPr lang="zh-CN" altLang="en-US" b="1" dirty="0" smtClean="0">
                <a:latin typeface="Times New Roman" panose="02020603050405020304" pitchFamily="18" charset="0"/>
                <a:ea typeface="黑体" panose="02010609060101010101" pitchFamily="49" charset="-122"/>
              </a:rPr>
              <a:t>法的阶至多只能达到</a:t>
            </a:r>
            <a:r>
              <a:rPr lang="zh-CN" altLang="en-US" b="1" dirty="0" smtClean="0">
                <a:solidFill>
                  <a:srgbClr val="0000FF"/>
                </a:solidFill>
                <a:latin typeface="Times New Roman" panose="02020603050405020304" pitchFamily="18" charset="0"/>
                <a:ea typeface="黑体" panose="02010609060101010101" pitchFamily="49" charset="-122"/>
              </a:rPr>
              <a:t>二阶</a:t>
            </a:r>
            <a:endParaRPr lang="zh-CN" altLang="en-US" b="1" dirty="0">
              <a:solidFill>
                <a:srgbClr val="0000FF"/>
              </a:solidFill>
              <a:latin typeface="Times New Roman" panose="02020603050405020304" pitchFamily="18" charset="0"/>
              <a:ea typeface="黑体" panose="02010609060101010101" pitchFamily="49" charset="-122"/>
            </a:endParaRPr>
          </a:p>
        </p:txBody>
      </p:sp>
    </p:spTree>
    <p:extLst>
      <p:ext uri="{BB962C8B-B14F-4D97-AF65-F5344CB8AC3E}">
        <p14:creationId xmlns:p14="http://schemas.microsoft.com/office/powerpoint/2010/main" val="2674765163"/>
      </p:ext>
    </p:extLst>
  </p:cSld>
  <p:clrMapOvr>
    <a:masterClrMapping/>
  </p:clrMapOvr>
  <p:transition>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灯片编号占位符 5"/>
          <p:cNvSpPr>
            <a:spLocks noGrp="1"/>
          </p:cNvSpPr>
          <p:nvPr>
            <p:ph type="sldNum" sz="quarter" idx="12"/>
          </p:nvPr>
        </p:nvSpPr>
        <p:spPr/>
        <p:txBody>
          <a:bodyPr/>
          <a:lstStyle/>
          <a:p>
            <a:fld id="{AA9E0F1A-1BB8-40CC-91B7-64CD28950572}" type="slidenum">
              <a:rPr lang="zh-CN" altLang="en-US"/>
              <a:pPr/>
              <a:t>25</a:t>
            </a:fld>
            <a:endParaRPr lang="en-US" altLang="zh-CN"/>
          </a:p>
        </p:txBody>
      </p:sp>
      <p:sp>
        <p:nvSpPr>
          <p:cNvPr id="1075202" name="Rectangle 2"/>
          <p:cNvSpPr>
            <a:spLocks noGrp="1" noChangeArrowheads="1"/>
          </p:cNvSpPr>
          <p:nvPr>
            <p:ph type="title"/>
          </p:nvPr>
        </p:nvSpPr>
        <p:spPr>
          <a:xfrm>
            <a:off x="323850" y="188913"/>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zh-CN" i="1" dirty="0">
                <a:solidFill>
                  <a:srgbClr val="993300"/>
                </a:solidFill>
              </a:rPr>
              <a:t>r</a:t>
            </a:r>
            <a:r>
              <a:rPr lang="en-US" altLang="zh-CN" dirty="0">
                <a:solidFill>
                  <a:srgbClr val="993300"/>
                </a:solidFill>
              </a:rPr>
              <a:t> </a:t>
            </a:r>
            <a:r>
              <a:rPr lang="en-US" altLang="zh-CN" dirty="0" smtClean="0">
                <a:solidFill>
                  <a:srgbClr val="993300"/>
                </a:solidFill>
              </a:rPr>
              <a:t>= 3 </a:t>
            </a:r>
            <a:r>
              <a:rPr lang="zh-CN" altLang="en-US" dirty="0">
                <a:solidFill>
                  <a:srgbClr val="993300"/>
                </a:solidFill>
              </a:rPr>
              <a:t>时的 </a:t>
            </a:r>
            <a:r>
              <a:rPr lang="en-US" altLang="zh-CN" dirty="0">
                <a:solidFill>
                  <a:srgbClr val="993300"/>
                </a:solidFill>
              </a:rPr>
              <a:t>R-K </a:t>
            </a:r>
            <a:r>
              <a:rPr lang="zh-CN" altLang="en-US" dirty="0">
                <a:solidFill>
                  <a:srgbClr val="993300"/>
                </a:solidFill>
              </a:rPr>
              <a:t>法</a:t>
            </a:r>
            <a:endParaRPr lang="zh-CN" altLang="en-US" dirty="0">
              <a:solidFill>
                <a:srgbClr val="993300"/>
              </a:solidFill>
            </a:endParaRPr>
          </a:p>
        </p:txBody>
      </p:sp>
      <p:sp>
        <p:nvSpPr>
          <p:cNvPr id="2" name="矩形 1"/>
          <p:cNvSpPr/>
          <p:nvPr/>
        </p:nvSpPr>
        <p:spPr>
          <a:xfrm>
            <a:off x="467544" y="1114417"/>
            <a:ext cx="1512168" cy="461665"/>
          </a:xfrm>
          <a:prstGeom prst="rect">
            <a:avLst/>
          </a:prstGeom>
          <a:ln w="12700">
            <a:solidFill>
              <a:srgbClr val="FF3300"/>
            </a:solidFill>
          </a:ln>
        </p:spPr>
        <p:txBody>
          <a:bodyPr wrap="square">
            <a:spAutoFit/>
          </a:bodyPr>
          <a:lstStyle/>
          <a:p>
            <a:pPr algn="ctr"/>
            <a:r>
              <a:rPr lang="zh-CN" altLang="en-US" b="1" dirty="0" smtClean="0">
                <a:solidFill>
                  <a:srgbClr val="0000FF"/>
                </a:solidFill>
                <a:latin typeface="黑体" panose="02010609060101010101" pitchFamily="49" charset="-122"/>
                <a:ea typeface="黑体" panose="02010609060101010101" pitchFamily="49" charset="-122"/>
              </a:rPr>
              <a:t>课堂板书</a:t>
            </a:r>
            <a:endParaRPr lang="zh-CN" altLang="en-US" b="1" dirty="0">
              <a:solidFill>
                <a:srgbClr val="0000FF"/>
              </a:solidFill>
              <a:latin typeface="黑体" panose="02010609060101010101" pitchFamily="49" charset="-122"/>
              <a:ea typeface="黑体" panose="02010609060101010101" pitchFamily="49" charset="-122"/>
            </a:endParaRPr>
          </a:p>
        </p:txBody>
      </p:sp>
      <p:sp>
        <p:nvSpPr>
          <p:cNvPr id="17" name="AutoShape 30"/>
          <p:cNvSpPr>
            <a:spLocks noChangeArrowheads="1"/>
          </p:cNvSpPr>
          <p:nvPr/>
        </p:nvSpPr>
        <p:spPr bwMode="auto">
          <a:xfrm>
            <a:off x="467544" y="2058208"/>
            <a:ext cx="3960440" cy="578882"/>
          </a:xfrm>
          <a:prstGeom prst="roundRect">
            <a:avLst>
              <a:gd name="adj" fmla="val 16667"/>
            </a:avLst>
          </a:prstGeom>
          <a:solidFill>
            <a:schemeClr val="accent2">
              <a:alpha val="20000"/>
            </a:schemeClr>
          </a:solidFill>
          <a:ln w="57150" cmpd="thickThin" algn="ctr">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zh-CN" altLang="en-US" sz="2800" b="1" dirty="0" smtClean="0">
                <a:latin typeface="Times New Roman" panose="02020603050405020304" pitchFamily="18" charset="0"/>
                <a:ea typeface="黑体" panose="02010609060101010101" pitchFamily="49" charset="-122"/>
              </a:rPr>
              <a:t>一个常用的三阶</a:t>
            </a:r>
            <a:r>
              <a:rPr lang="en-US" altLang="zh-CN" sz="2800" b="1" dirty="0" smtClean="0">
                <a:latin typeface="Times New Roman" panose="02020603050405020304" pitchFamily="18" charset="0"/>
                <a:ea typeface="黑体" panose="02010609060101010101" pitchFamily="49" charset="-122"/>
              </a:rPr>
              <a:t>R-K</a:t>
            </a:r>
            <a:r>
              <a:rPr lang="zh-CN" altLang="en-US" sz="2800" b="1" dirty="0" smtClean="0">
                <a:latin typeface="Times New Roman" panose="02020603050405020304" pitchFamily="18" charset="0"/>
                <a:ea typeface="黑体" panose="02010609060101010101" pitchFamily="49" charset="-122"/>
              </a:rPr>
              <a:t>法</a:t>
            </a:r>
            <a:endParaRPr lang="zh-CN" altLang="en-US" sz="2800" b="1" dirty="0">
              <a:solidFill>
                <a:srgbClr val="0000FF"/>
              </a:solidFill>
              <a:latin typeface="Times New Roman" panose="02020603050405020304" pitchFamily="18" charset="0"/>
              <a:ea typeface="黑体" panose="02010609060101010101" pitchFamily="49" charset="-122"/>
            </a:endParaRPr>
          </a:p>
        </p:txBody>
      </p:sp>
      <p:graphicFrame>
        <p:nvGraphicFramePr>
          <p:cNvPr id="19" name="Object 8"/>
          <p:cNvGraphicFramePr>
            <a:graphicFrameLocks noChangeAspect="1"/>
          </p:cNvGraphicFramePr>
          <p:nvPr>
            <p:extLst>
              <p:ext uri="{D42A27DB-BD31-4B8C-83A1-F6EECF244321}">
                <p14:modId xmlns:p14="http://schemas.microsoft.com/office/powerpoint/2010/main" val="2259671194"/>
              </p:ext>
            </p:extLst>
          </p:nvPr>
        </p:nvGraphicFramePr>
        <p:xfrm>
          <a:off x="649632" y="2834602"/>
          <a:ext cx="4144963" cy="873125"/>
        </p:xfrm>
        <a:graphic>
          <a:graphicData uri="http://schemas.openxmlformats.org/presentationml/2006/ole">
            <mc:AlternateContent xmlns:mc="http://schemas.openxmlformats.org/markup-compatibility/2006">
              <mc:Choice xmlns:v="urn:schemas-microsoft-com:vml" Requires="v">
                <p:oleObj spid="_x0000_s1097737" name="Equation" r:id="rId3" imgW="1866600" imgH="393480" progId="Equation.DSMT4">
                  <p:embed/>
                </p:oleObj>
              </mc:Choice>
              <mc:Fallback>
                <p:oleObj name="Equation" r:id="rId3" imgW="1866600" imgH="393480" progId="Equation.DSMT4">
                  <p:embed/>
                  <p:pic>
                    <p:nvPicPr>
                      <p:cNvPr id="0" name=""/>
                      <p:cNvPicPr>
                        <a:picLocks noChangeAspect="1" noChangeArrowheads="1"/>
                      </p:cNvPicPr>
                      <p:nvPr/>
                    </p:nvPicPr>
                    <p:blipFill>
                      <a:blip r:embed="rId4"/>
                      <a:srcRect/>
                      <a:stretch>
                        <a:fillRect/>
                      </a:stretch>
                    </p:blipFill>
                    <p:spPr bwMode="auto">
                      <a:xfrm>
                        <a:off x="649632" y="2834602"/>
                        <a:ext cx="4144963" cy="873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 name="Object 8"/>
          <p:cNvGraphicFramePr>
            <a:graphicFrameLocks noChangeAspect="1"/>
          </p:cNvGraphicFramePr>
          <p:nvPr>
            <p:extLst>
              <p:ext uri="{D42A27DB-BD31-4B8C-83A1-F6EECF244321}">
                <p14:modId xmlns:p14="http://schemas.microsoft.com/office/powerpoint/2010/main" val="1956227072"/>
              </p:ext>
            </p:extLst>
          </p:nvPr>
        </p:nvGraphicFramePr>
        <p:xfrm>
          <a:off x="1566470" y="3932577"/>
          <a:ext cx="2311286" cy="563436"/>
        </p:xfrm>
        <a:graphic>
          <a:graphicData uri="http://schemas.openxmlformats.org/presentationml/2006/ole">
            <mc:AlternateContent xmlns:mc="http://schemas.openxmlformats.org/markup-compatibility/2006">
              <mc:Choice xmlns:v="urn:schemas-microsoft-com:vml" Requires="v">
                <p:oleObj spid="_x0000_s1097738" name="Equation" r:id="rId5" imgW="1041120" imgH="253800" progId="Equation.DSMT4">
                  <p:embed/>
                </p:oleObj>
              </mc:Choice>
              <mc:Fallback>
                <p:oleObj name="Equation" r:id="rId5" imgW="1041120" imgH="253800" progId="Equation.DSMT4">
                  <p:embed/>
                  <p:pic>
                    <p:nvPicPr>
                      <p:cNvPr id="0" name=""/>
                      <p:cNvPicPr>
                        <a:picLocks noChangeAspect="1" noChangeArrowheads="1"/>
                      </p:cNvPicPr>
                      <p:nvPr/>
                    </p:nvPicPr>
                    <p:blipFill>
                      <a:blip r:embed="rId6"/>
                      <a:srcRect/>
                      <a:stretch>
                        <a:fillRect/>
                      </a:stretch>
                    </p:blipFill>
                    <p:spPr bwMode="auto">
                      <a:xfrm>
                        <a:off x="1566470" y="3932577"/>
                        <a:ext cx="2311286" cy="5634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1" name="Object 8"/>
          <p:cNvGraphicFramePr>
            <a:graphicFrameLocks noChangeAspect="1"/>
          </p:cNvGraphicFramePr>
          <p:nvPr>
            <p:extLst>
              <p:ext uri="{D42A27DB-BD31-4B8C-83A1-F6EECF244321}">
                <p14:modId xmlns:p14="http://schemas.microsoft.com/office/powerpoint/2010/main" val="2168308784"/>
              </p:ext>
            </p:extLst>
          </p:nvPr>
        </p:nvGraphicFramePr>
        <p:xfrm>
          <a:off x="1566470" y="4581128"/>
          <a:ext cx="4144963" cy="954087"/>
        </p:xfrm>
        <a:graphic>
          <a:graphicData uri="http://schemas.openxmlformats.org/presentationml/2006/ole">
            <mc:AlternateContent xmlns:mc="http://schemas.openxmlformats.org/markup-compatibility/2006">
              <mc:Choice xmlns:v="urn:schemas-microsoft-com:vml" Requires="v">
                <p:oleObj spid="_x0000_s1097739" name="Equation" r:id="rId7" imgW="1866600" imgH="431640" progId="Equation.DSMT4">
                  <p:embed/>
                </p:oleObj>
              </mc:Choice>
              <mc:Fallback>
                <p:oleObj name="Equation" r:id="rId7" imgW="1866600" imgH="431640" progId="Equation.DSMT4">
                  <p:embed/>
                  <p:pic>
                    <p:nvPicPr>
                      <p:cNvPr id="0" name=""/>
                      <p:cNvPicPr>
                        <a:picLocks noChangeAspect="1" noChangeArrowheads="1"/>
                      </p:cNvPicPr>
                      <p:nvPr/>
                    </p:nvPicPr>
                    <p:blipFill>
                      <a:blip r:embed="rId8"/>
                      <a:srcRect/>
                      <a:stretch>
                        <a:fillRect/>
                      </a:stretch>
                    </p:blipFill>
                    <p:spPr bwMode="auto">
                      <a:xfrm>
                        <a:off x="1566470" y="4581128"/>
                        <a:ext cx="4144963" cy="954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7" name="Object 8"/>
          <p:cNvGraphicFramePr>
            <a:graphicFrameLocks noChangeAspect="1"/>
          </p:cNvGraphicFramePr>
          <p:nvPr>
            <p:extLst>
              <p:ext uri="{D42A27DB-BD31-4B8C-83A1-F6EECF244321}">
                <p14:modId xmlns:p14="http://schemas.microsoft.com/office/powerpoint/2010/main" val="409716922"/>
              </p:ext>
            </p:extLst>
          </p:nvPr>
        </p:nvGraphicFramePr>
        <p:xfrm>
          <a:off x="1566470" y="5638141"/>
          <a:ext cx="4624388" cy="561975"/>
        </p:xfrm>
        <a:graphic>
          <a:graphicData uri="http://schemas.openxmlformats.org/presentationml/2006/ole">
            <mc:AlternateContent xmlns:mc="http://schemas.openxmlformats.org/markup-compatibility/2006">
              <mc:Choice xmlns:v="urn:schemas-microsoft-com:vml" Requires="v">
                <p:oleObj spid="_x0000_s1097740" name="Equation" r:id="rId9" imgW="2082600" imgH="253800" progId="Equation.DSMT4">
                  <p:embed/>
                </p:oleObj>
              </mc:Choice>
              <mc:Fallback>
                <p:oleObj name="Equation" r:id="rId9" imgW="2082600" imgH="253800" progId="Equation.DSMT4">
                  <p:embed/>
                  <p:pic>
                    <p:nvPicPr>
                      <p:cNvPr id="0" name=""/>
                      <p:cNvPicPr>
                        <a:picLocks noChangeAspect="1" noChangeArrowheads="1"/>
                      </p:cNvPicPr>
                      <p:nvPr/>
                    </p:nvPicPr>
                    <p:blipFill>
                      <a:blip r:embed="rId10"/>
                      <a:srcRect/>
                      <a:stretch>
                        <a:fillRect/>
                      </a:stretch>
                    </p:blipFill>
                    <p:spPr bwMode="auto">
                      <a:xfrm>
                        <a:off x="1566470" y="5638141"/>
                        <a:ext cx="4624388" cy="561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465267307"/>
      </p:ext>
    </p:extLst>
  </p:cSld>
  <p:clrMapOvr>
    <a:masterClrMapping/>
  </p:clrMapOvr>
  <p:transition>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灯片编号占位符 5"/>
          <p:cNvSpPr>
            <a:spLocks noGrp="1"/>
          </p:cNvSpPr>
          <p:nvPr>
            <p:ph type="sldNum" sz="quarter" idx="12"/>
          </p:nvPr>
        </p:nvSpPr>
        <p:spPr/>
        <p:txBody>
          <a:bodyPr/>
          <a:lstStyle/>
          <a:p>
            <a:fld id="{7A6F551A-2D7A-4AD6-BAA2-23908283C9EF}" type="slidenum">
              <a:rPr lang="zh-CN" altLang="en-US"/>
              <a:pPr/>
              <a:t>26</a:t>
            </a:fld>
            <a:endParaRPr lang="en-US" altLang="zh-CN"/>
          </a:p>
        </p:txBody>
      </p:sp>
      <p:sp>
        <p:nvSpPr>
          <p:cNvPr id="1076226" name="Rectangle 2"/>
          <p:cNvSpPr>
            <a:spLocks noGrp="1" noChangeArrowheads="1"/>
          </p:cNvSpPr>
          <p:nvPr>
            <p:ph type="title"/>
          </p:nvPr>
        </p:nvSpPr>
        <p:spPr>
          <a:xfrm>
            <a:off x="323850" y="188913"/>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zh-CN" altLang="en-US" dirty="0" smtClean="0">
                <a:solidFill>
                  <a:srgbClr val="993300"/>
                </a:solidFill>
              </a:rPr>
              <a:t>四阶经典</a:t>
            </a:r>
            <a:r>
              <a:rPr lang="en-US" altLang="zh-CN" dirty="0" smtClean="0">
                <a:solidFill>
                  <a:srgbClr val="993300"/>
                </a:solidFill>
              </a:rPr>
              <a:t>R-K</a:t>
            </a:r>
            <a:r>
              <a:rPr lang="zh-CN" altLang="en-US" dirty="0" smtClean="0">
                <a:solidFill>
                  <a:srgbClr val="993300"/>
                </a:solidFill>
              </a:rPr>
              <a:t>法</a:t>
            </a:r>
            <a:endParaRPr lang="zh-CN" altLang="en-US" dirty="0">
              <a:solidFill>
                <a:srgbClr val="993300"/>
              </a:solidFill>
            </a:endParaRPr>
          </a:p>
        </p:txBody>
      </p:sp>
      <p:sp>
        <p:nvSpPr>
          <p:cNvPr id="1076228" name="Rectangle 4"/>
          <p:cNvSpPr>
            <a:spLocks noChangeArrowheads="1"/>
          </p:cNvSpPr>
          <p:nvPr/>
        </p:nvSpPr>
        <p:spPr bwMode="auto">
          <a:xfrm>
            <a:off x="494755" y="5392940"/>
            <a:ext cx="8064500" cy="978729"/>
          </a:xfrm>
          <a:prstGeom prst="rect">
            <a:avLst/>
          </a:prstGeom>
          <a:noFill/>
          <a:ln w="127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spcBef>
                <a:spcPct val="20000"/>
              </a:spcBef>
              <a:buClr>
                <a:schemeClr val="hlink"/>
              </a:buClr>
            </a:pPr>
            <a:r>
              <a:rPr lang="zh-CN" altLang="en-US" b="1" dirty="0">
                <a:solidFill>
                  <a:srgbClr val="000000"/>
                </a:solidFill>
                <a:latin typeface="Times New Roman" panose="02020603050405020304" pitchFamily="18" charset="0"/>
                <a:ea typeface="黑体" panose="02010609060101010101" pitchFamily="49" charset="-122"/>
              </a:rPr>
              <a:t>设 </a:t>
            </a:r>
            <a:r>
              <a:rPr lang="en-US" altLang="zh-CN" b="1" i="1" dirty="0">
                <a:solidFill>
                  <a:srgbClr val="000000"/>
                </a:solidFill>
                <a:latin typeface="Times New Roman" panose="02020603050405020304" pitchFamily="18" charset="0"/>
                <a:ea typeface="黑体" panose="02010609060101010101" pitchFamily="49" charset="-122"/>
              </a:rPr>
              <a:t>f</a:t>
            </a:r>
            <a:r>
              <a:rPr lang="en-US" altLang="zh-CN" b="1" dirty="0">
                <a:solidFill>
                  <a:srgbClr val="000000"/>
                </a:solidFill>
                <a:latin typeface="Times New Roman" panose="02020603050405020304" pitchFamily="18" charset="0"/>
                <a:ea typeface="黑体" panose="02010609060101010101" pitchFamily="49" charset="-122"/>
              </a:rPr>
              <a:t>(</a:t>
            </a:r>
            <a:r>
              <a:rPr lang="en-US" altLang="zh-CN" b="1" i="1" dirty="0">
                <a:solidFill>
                  <a:srgbClr val="000000"/>
                </a:solidFill>
                <a:latin typeface="Times New Roman" panose="02020603050405020304" pitchFamily="18" charset="0"/>
                <a:ea typeface="黑体" panose="02010609060101010101" pitchFamily="49" charset="-122"/>
              </a:rPr>
              <a:t>x</a:t>
            </a:r>
            <a:r>
              <a:rPr lang="en-US" altLang="zh-CN" b="1" dirty="0">
                <a:solidFill>
                  <a:srgbClr val="000000"/>
                </a:solidFill>
                <a:latin typeface="Times New Roman" panose="02020603050405020304" pitchFamily="18" charset="0"/>
                <a:ea typeface="黑体" panose="02010609060101010101" pitchFamily="49" charset="-122"/>
              </a:rPr>
              <a:t>, </a:t>
            </a:r>
            <a:r>
              <a:rPr lang="en-US" altLang="zh-CN" b="1" i="1" dirty="0">
                <a:solidFill>
                  <a:srgbClr val="000000"/>
                </a:solidFill>
                <a:latin typeface="Times New Roman" panose="02020603050405020304" pitchFamily="18" charset="0"/>
                <a:ea typeface="黑体" panose="02010609060101010101" pitchFamily="49" charset="-122"/>
              </a:rPr>
              <a:t>y</a:t>
            </a:r>
            <a:r>
              <a:rPr lang="en-US" altLang="zh-CN" b="1" dirty="0">
                <a:solidFill>
                  <a:srgbClr val="000000"/>
                </a:solidFill>
                <a:latin typeface="Times New Roman" panose="02020603050405020304" pitchFamily="18" charset="0"/>
                <a:ea typeface="黑体" panose="02010609060101010101" pitchFamily="49" charset="-122"/>
              </a:rPr>
              <a:t>) </a:t>
            </a:r>
            <a:r>
              <a:rPr lang="zh-CN" altLang="en-US" b="1" dirty="0">
                <a:solidFill>
                  <a:srgbClr val="000000"/>
                </a:solidFill>
                <a:latin typeface="Times New Roman" panose="02020603050405020304" pitchFamily="18" charset="0"/>
                <a:ea typeface="黑体" panose="02010609060101010101" pitchFamily="49" charset="-122"/>
              </a:rPr>
              <a:t>关于 </a:t>
            </a:r>
            <a:r>
              <a:rPr lang="en-US" altLang="zh-CN" b="1" i="1" dirty="0">
                <a:solidFill>
                  <a:srgbClr val="000000"/>
                </a:solidFill>
                <a:latin typeface="Times New Roman" panose="02020603050405020304" pitchFamily="18" charset="0"/>
                <a:ea typeface="黑体" panose="02010609060101010101" pitchFamily="49" charset="-122"/>
              </a:rPr>
              <a:t>y</a:t>
            </a:r>
            <a:r>
              <a:rPr lang="en-US" altLang="zh-CN" b="1" dirty="0">
                <a:solidFill>
                  <a:srgbClr val="000000"/>
                </a:solidFill>
                <a:latin typeface="Times New Roman" panose="02020603050405020304" pitchFamily="18" charset="0"/>
                <a:ea typeface="黑体" panose="02010609060101010101" pitchFamily="49" charset="-122"/>
              </a:rPr>
              <a:t> </a:t>
            </a:r>
            <a:r>
              <a:rPr lang="zh-CN" altLang="en-US" b="1" dirty="0">
                <a:solidFill>
                  <a:srgbClr val="000000"/>
                </a:solidFill>
                <a:latin typeface="Times New Roman" panose="02020603050405020304" pitchFamily="18" charset="0"/>
                <a:ea typeface="黑体" panose="02010609060101010101" pitchFamily="49" charset="-122"/>
              </a:rPr>
              <a:t>满足 </a:t>
            </a:r>
            <a:r>
              <a:rPr lang="en-US" altLang="zh-CN" b="1" dirty="0" err="1">
                <a:solidFill>
                  <a:srgbClr val="000000"/>
                </a:solidFill>
                <a:latin typeface="Times New Roman" panose="02020603050405020304" pitchFamily="18" charset="0"/>
                <a:ea typeface="黑体" panose="02010609060101010101" pitchFamily="49" charset="-122"/>
              </a:rPr>
              <a:t>Lipschitz</a:t>
            </a:r>
            <a:r>
              <a:rPr lang="en-US" altLang="zh-CN" b="1" dirty="0">
                <a:solidFill>
                  <a:srgbClr val="000000"/>
                </a:solidFill>
                <a:latin typeface="Times New Roman" panose="02020603050405020304" pitchFamily="18" charset="0"/>
                <a:ea typeface="黑体" panose="02010609060101010101" pitchFamily="49" charset="-122"/>
              </a:rPr>
              <a:t> </a:t>
            </a:r>
            <a:r>
              <a:rPr lang="zh-CN" altLang="en-US" b="1" dirty="0" smtClean="0">
                <a:solidFill>
                  <a:srgbClr val="000000"/>
                </a:solidFill>
                <a:latin typeface="Times New Roman" panose="02020603050405020304" pitchFamily="18" charset="0"/>
                <a:ea typeface="黑体" panose="02010609060101010101" pitchFamily="49" charset="-122"/>
              </a:rPr>
              <a:t>条件，则该算法是</a:t>
            </a:r>
            <a:r>
              <a:rPr lang="zh-CN" altLang="en-US" b="1" dirty="0" smtClean="0">
                <a:latin typeface="Times New Roman" panose="02020603050405020304" pitchFamily="18" charset="0"/>
                <a:ea typeface="黑体" panose="02010609060101010101" pitchFamily="49" charset="-122"/>
              </a:rPr>
              <a:t>收敛的，且具有 </a:t>
            </a:r>
            <a:r>
              <a:rPr lang="en-US" altLang="zh-CN" b="1" dirty="0">
                <a:latin typeface="Times New Roman" panose="02020603050405020304" pitchFamily="18" charset="0"/>
                <a:ea typeface="黑体" panose="02010609060101010101" pitchFamily="49" charset="-122"/>
              </a:rPr>
              <a:t>4 </a:t>
            </a:r>
            <a:r>
              <a:rPr lang="zh-CN" altLang="en-US" b="1" dirty="0" smtClean="0">
                <a:latin typeface="Times New Roman" panose="02020603050405020304" pitchFamily="18" charset="0"/>
                <a:ea typeface="黑体" panose="02010609060101010101" pitchFamily="49" charset="-122"/>
              </a:rPr>
              <a:t>阶收敛阶。</a:t>
            </a:r>
            <a:endParaRPr lang="zh-CN" altLang="en-US" b="1" dirty="0">
              <a:latin typeface="Times New Roman" panose="02020603050405020304" pitchFamily="18" charset="0"/>
              <a:ea typeface="黑体" panose="02010609060101010101" pitchFamily="49" charset="-122"/>
            </a:endParaRPr>
          </a:p>
        </p:txBody>
      </p:sp>
      <p:graphicFrame>
        <p:nvGraphicFramePr>
          <p:cNvPr id="1076229" name="Object 5"/>
          <p:cNvGraphicFramePr>
            <a:graphicFrameLocks noChangeAspect="1"/>
          </p:cNvGraphicFramePr>
          <p:nvPr>
            <p:extLst>
              <p:ext uri="{D42A27DB-BD31-4B8C-83A1-F6EECF244321}">
                <p14:modId xmlns:p14="http://schemas.microsoft.com/office/powerpoint/2010/main" val="1554789820"/>
              </p:ext>
            </p:extLst>
          </p:nvPr>
        </p:nvGraphicFramePr>
        <p:xfrm>
          <a:off x="6734175" y="1656984"/>
          <a:ext cx="2000250" cy="422275"/>
        </p:xfrm>
        <a:graphic>
          <a:graphicData uri="http://schemas.openxmlformats.org/presentationml/2006/ole">
            <mc:AlternateContent xmlns:mc="http://schemas.openxmlformats.org/markup-compatibility/2006">
              <mc:Choice xmlns:v="urn:schemas-microsoft-com:vml" Requires="v">
                <p:oleObj spid="_x0000_s1076367" name="Equation" r:id="rId3" imgW="799920" imgH="190440" progId="Equation.DSMT4">
                  <p:embed/>
                </p:oleObj>
              </mc:Choice>
              <mc:Fallback>
                <p:oleObj name="Equation" r:id="rId3" imgW="799920" imgH="190440" progId="Equation.DSMT4">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34175" y="1656984"/>
                        <a:ext cx="2000250" cy="422275"/>
                      </a:xfrm>
                      <a:prstGeom prst="rect">
                        <a:avLst/>
                      </a:prstGeom>
                      <a:noFill/>
                      <a:ln w="9525">
                        <a:solidFill>
                          <a:srgbClr val="0000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76230" name="Object 6"/>
          <p:cNvGraphicFramePr>
            <a:graphicFrameLocks noChangeAspect="1"/>
          </p:cNvGraphicFramePr>
          <p:nvPr>
            <p:extLst>
              <p:ext uri="{D42A27DB-BD31-4B8C-83A1-F6EECF244321}">
                <p14:modId xmlns:p14="http://schemas.microsoft.com/office/powerpoint/2010/main" val="3354031838"/>
              </p:ext>
            </p:extLst>
          </p:nvPr>
        </p:nvGraphicFramePr>
        <p:xfrm>
          <a:off x="522015" y="994997"/>
          <a:ext cx="5651500" cy="873125"/>
        </p:xfrm>
        <a:graphic>
          <a:graphicData uri="http://schemas.openxmlformats.org/presentationml/2006/ole">
            <mc:AlternateContent xmlns:mc="http://schemas.openxmlformats.org/markup-compatibility/2006">
              <mc:Choice xmlns:v="urn:schemas-microsoft-com:vml" Requires="v">
                <p:oleObj spid="_x0000_s1076368" name="Equation" r:id="rId5" imgW="2260440" imgH="393480" progId="Equation.DSMT4">
                  <p:embed/>
                </p:oleObj>
              </mc:Choice>
              <mc:Fallback>
                <p:oleObj name="Equation" r:id="rId5" imgW="2260440" imgH="393480" progId="Equation.DSMT4">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2015" y="994997"/>
                        <a:ext cx="5651500" cy="873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76231" name="Object 7"/>
          <p:cNvGraphicFramePr>
            <a:graphicFrameLocks noChangeAspect="1"/>
          </p:cNvGraphicFramePr>
          <p:nvPr>
            <p:extLst>
              <p:ext uri="{D42A27DB-BD31-4B8C-83A1-F6EECF244321}">
                <p14:modId xmlns:p14="http://schemas.microsoft.com/office/powerpoint/2010/main" val="3131931388"/>
              </p:ext>
            </p:extLst>
          </p:nvPr>
        </p:nvGraphicFramePr>
        <p:xfrm>
          <a:off x="1331640" y="1954213"/>
          <a:ext cx="2476500" cy="563562"/>
        </p:xfrm>
        <a:graphic>
          <a:graphicData uri="http://schemas.openxmlformats.org/presentationml/2006/ole">
            <mc:AlternateContent xmlns:mc="http://schemas.openxmlformats.org/markup-compatibility/2006">
              <mc:Choice xmlns:v="urn:schemas-microsoft-com:vml" Requires="v">
                <p:oleObj spid="_x0000_s1076369" name="Equation" r:id="rId7" imgW="990360" imgH="253800" progId="Equation.DSMT4">
                  <p:embed/>
                </p:oleObj>
              </mc:Choice>
              <mc:Fallback>
                <p:oleObj name="Equation" r:id="rId7" imgW="990360" imgH="253800" progId="Equation.DSMT4">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31640" y="1954213"/>
                        <a:ext cx="2476500" cy="563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76232" name="Object 8"/>
          <p:cNvGraphicFramePr>
            <a:graphicFrameLocks noChangeAspect="1"/>
          </p:cNvGraphicFramePr>
          <p:nvPr>
            <p:extLst>
              <p:ext uri="{D42A27DB-BD31-4B8C-83A1-F6EECF244321}">
                <p14:modId xmlns:p14="http://schemas.microsoft.com/office/powerpoint/2010/main" val="1724468391"/>
              </p:ext>
            </p:extLst>
          </p:nvPr>
        </p:nvGraphicFramePr>
        <p:xfrm>
          <a:off x="1331640" y="2442368"/>
          <a:ext cx="4476750" cy="957263"/>
        </p:xfrm>
        <a:graphic>
          <a:graphicData uri="http://schemas.openxmlformats.org/presentationml/2006/ole">
            <mc:AlternateContent xmlns:mc="http://schemas.openxmlformats.org/markup-compatibility/2006">
              <mc:Choice xmlns:v="urn:schemas-microsoft-com:vml" Requires="v">
                <p:oleObj spid="_x0000_s1076370" name="Equation" r:id="rId9" imgW="1790640" imgH="431640" progId="Equation.DSMT4">
                  <p:embed/>
                </p:oleObj>
              </mc:Choice>
              <mc:Fallback>
                <p:oleObj name="Equation" r:id="rId9" imgW="1790640" imgH="431640" progId="Equation.DSMT4">
                  <p:embed/>
                  <p:pic>
                    <p:nvPicPr>
                      <p:cNvPr id="0"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31640" y="2442368"/>
                        <a:ext cx="4476750" cy="957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76234" name="AutoShape 10"/>
          <p:cNvSpPr>
            <a:spLocks/>
          </p:cNvSpPr>
          <p:nvPr/>
        </p:nvSpPr>
        <p:spPr bwMode="auto">
          <a:xfrm>
            <a:off x="1115740" y="2155031"/>
            <a:ext cx="144463" cy="2449512"/>
          </a:xfrm>
          <a:prstGeom prst="leftBrace">
            <a:avLst>
              <a:gd name="adj1" fmla="val 173485"/>
              <a:gd name="adj2" fmla="val 50000"/>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76235" name="Rectangle 11"/>
          <p:cNvSpPr>
            <a:spLocks noChangeArrowheads="1"/>
          </p:cNvSpPr>
          <p:nvPr/>
        </p:nvSpPr>
        <p:spPr bwMode="auto">
          <a:xfrm>
            <a:off x="719660" y="2971450"/>
            <a:ext cx="360362" cy="7207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aphicFrame>
        <p:nvGraphicFramePr>
          <p:cNvPr id="1076239" name="Object 15"/>
          <p:cNvGraphicFramePr>
            <a:graphicFrameLocks noChangeAspect="1"/>
          </p:cNvGraphicFramePr>
          <p:nvPr>
            <p:extLst>
              <p:ext uri="{D42A27DB-BD31-4B8C-83A1-F6EECF244321}">
                <p14:modId xmlns:p14="http://schemas.microsoft.com/office/powerpoint/2010/main" val="1310554381"/>
              </p:ext>
            </p:extLst>
          </p:nvPr>
        </p:nvGraphicFramePr>
        <p:xfrm>
          <a:off x="1331640" y="3307556"/>
          <a:ext cx="4508500" cy="957262"/>
        </p:xfrm>
        <a:graphic>
          <a:graphicData uri="http://schemas.openxmlformats.org/presentationml/2006/ole">
            <mc:AlternateContent xmlns:mc="http://schemas.openxmlformats.org/markup-compatibility/2006">
              <mc:Choice xmlns:v="urn:schemas-microsoft-com:vml" Requires="v">
                <p:oleObj spid="_x0000_s1076371" name="Equation" r:id="rId11" imgW="1803240" imgH="431640" progId="Equation.DSMT4">
                  <p:embed/>
                </p:oleObj>
              </mc:Choice>
              <mc:Fallback>
                <p:oleObj name="Equation" r:id="rId11" imgW="1803240" imgH="431640" progId="Equation.DSMT4">
                  <p:embed/>
                  <p:pic>
                    <p:nvPicPr>
                      <p:cNvPr id="0" name="Object 1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331640" y="3307556"/>
                        <a:ext cx="4508500" cy="957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76240" name="Object 16"/>
          <p:cNvGraphicFramePr>
            <a:graphicFrameLocks noChangeAspect="1"/>
          </p:cNvGraphicFramePr>
          <p:nvPr>
            <p:extLst>
              <p:ext uri="{D42A27DB-BD31-4B8C-83A1-F6EECF244321}">
                <p14:modId xmlns:p14="http://schemas.microsoft.com/office/powerpoint/2010/main" val="603480440"/>
              </p:ext>
            </p:extLst>
          </p:nvPr>
        </p:nvGraphicFramePr>
        <p:xfrm>
          <a:off x="1331640" y="4315618"/>
          <a:ext cx="4032250" cy="563563"/>
        </p:xfrm>
        <a:graphic>
          <a:graphicData uri="http://schemas.openxmlformats.org/presentationml/2006/ole">
            <mc:AlternateContent xmlns:mc="http://schemas.openxmlformats.org/markup-compatibility/2006">
              <mc:Choice xmlns:v="urn:schemas-microsoft-com:vml" Requires="v">
                <p:oleObj spid="_x0000_s1076372" name="Equation" r:id="rId13" imgW="1612800" imgH="253800" progId="Equation.DSMT4">
                  <p:embed/>
                </p:oleObj>
              </mc:Choice>
              <mc:Fallback>
                <p:oleObj name="Equation" r:id="rId13" imgW="1612800" imgH="253800" progId="Equation.DSMT4">
                  <p:embed/>
                  <p:pic>
                    <p:nvPicPr>
                      <p:cNvPr id="0" name="Object 1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331640" y="4315618"/>
                        <a:ext cx="4032250" cy="563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 name="AutoShape 30"/>
          <p:cNvSpPr>
            <a:spLocks noChangeArrowheads="1"/>
          </p:cNvSpPr>
          <p:nvPr/>
        </p:nvSpPr>
        <p:spPr bwMode="auto">
          <a:xfrm>
            <a:off x="251520" y="162243"/>
            <a:ext cx="3960440" cy="715089"/>
          </a:xfrm>
          <a:prstGeom prst="roundRect">
            <a:avLst>
              <a:gd name="adj" fmla="val 16667"/>
            </a:avLst>
          </a:prstGeom>
          <a:solidFill>
            <a:schemeClr val="accent2">
              <a:alpha val="20000"/>
            </a:schemeClr>
          </a:solidFill>
          <a:ln w="57150" cmpd="thickThin" algn="ctr">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n-US" altLang="zh-CN" sz="3600" b="1" dirty="0" smtClean="0">
                <a:latin typeface="Times New Roman" panose="02020603050405020304" pitchFamily="18" charset="0"/>
                <a:ea typeface="黑体" panose="02010609060101010101" pitchFamily="49" charset="-122"/>
              </a:rPr>
              <a:t> </a:t>
            </a:r>
            <a:endParaRPr lang="zh-CN" altLang="en-US" sz="3600" b="1" dirty="0">
              <a:solidFill>
                <a:srgbClr val="0000FF"/>
              </a:solidFill>
              <a:latin typeface="Times New Roman" panose="02020603050405020304" pitchFamily="18" charset="0"/>
              <a:ea typeface="黑体" panose="02010609060101010101" pitchFamily="49" charset="-122"/>
            </a:endParaRPr>
          </a:p>
        </p:txBody>
      </p:sp>
    </p:spTree>
  </p:cSld>
  <p:clrMapOvr>
    <a:masterClrMapping/>
  </p:clrMapOvr>
  <p:transition>
    <p:rand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灯片编号占位符 5"/>
          <p:cNvSpPr>
            <a:spLocks noGrp="1"/>
          </p:cNvSpPr>
          <p:nvPr>
            <p:ph type="sldNum" sz="quarter" idx="12"/>
          </p:nvPr>
        </p:nvSpPr>
        <p:spPr/>
        <p:txBody>
          <a:bodyPr/>
          <a:lstStyle/>
          <a:p>
            <a:fld id="{2D40E630-B63E-401B-9F91-B77ADE104DAD}" type="slidenum">
              <a:rPr lang="zh-CN" altLang="en-US"/>
              <a:pPr/>
              <a:t>27</a:t>
            </a:fld>
            <a:endParaRPr lang="en-US" altLang="zh-CN"/>
          </a:p>
        </p:txBody>
      </p:sp>
      <p:sp>
        <p:nvSpPr>
          <p:cNvPr id="1077250" name="Rectangle 2"/>
          <p:cNvSpPr>
            <a:spLocks noGrp="1" noChangeArrowheads="1"/>
          </p:cNvSpPr>
          <p:nvPr>
            <p:ph type="title"/>
          </p:nvPr>
        </p:nvSpPr>
        <p:spPr>
          <a:xfrm>
            <a:off x="323850" y="188913"/>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zh-CN" altLang="en-US">
                <a:solidFill>
                  <a:srgbClr val="993300"/>
                </a:solidFill>
              </a:rPr>
              <a:t>举例</a:t>
            </a:r>
          </a:p>
        </p:txBody>
      </p:sp>
      <p:sp>
        <p:nvSpPr>
          <p:cNvPr id="1077251" name="Text Box 3"/>
          <p:cNvSpPr txBox="1">
            <a:spLocks noChangeArrowheads="1"/>
          </p:cNvSpPr>
          <p:nvPr/>
        </p:nvSpPr>
        <p:spPr bwMode="auto">
          <a:xfrm>
            <a:off x="250825" y="981075"/>
            <a:ext cx="7772400" cy="604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rgbClr val="FF3300"/>
              </a:buClr>
              <a:buFont typeface="Wingdings" panose="05000000000000000000" pitchFamily="2" charset="2"/>
              <a:buNone/>
            </a:pPr>
            <a:r>
              <a:rPr lang="zh-CN" altLang="en-US" sz="2800" b="1">
                <a:solidFill>
                  <a:srgbClr val="0000FF"/>
                </a:solidFill>
                <a:latin typeface="Times New Roman" panose="02020603050405020304" pitchFamily="18" charset="0"/>
                <a:ea typeface="黑体" panose="02010609060101010101" pitchFamily="49" charset="-122"/>
              </a:rPr>
              <a:t>例：</a:t>
            </a:r>
            <a:r>
              <a:rPr lang="zh-CN" altLang="en-US" sz="2800" b="1">
                <a:latin typeface="Times New Roman" panose="02020603050405020304" pitchFamily="18" charset="0"/>
                <a:ea typeface="黑体" panose="02010609060101010101" pitchFamily="49" charset="-122"/>
              </a:rPr>
              <a:t>用经典 </a:t>
            </a:r>
            <a:r>
              <a:rPr lang="en-US" altLang="zh-CN" sz="2800" b="1">
                <a:latin typeface="Times New Roman" panose="02020603050405020304" pitchFamily="18" charset="0"/>
                <a:ea typeface="黑体" panose="02010609060101010101" pitchFamily="49" charset="-122"/>
              </a:rPr>
              <a:t>R-K </a:t>
            </a:r>
            <a:r>
              <a:rPr lang="zh-CN" altLang="en-US" sz="2800" b="1">
                <a:latin typeface="Times New Roman" panose="02020603050405020304" pitchFamily="18" charset="0"/>
                <a:ea typeface="黑体" panose="02010609060101010101" pitchFamily="49" charset="-122"/>
              </a:rPr>
              <a:t>方法解初值问题</a:t>
            </a:r>
            <a:endParaRPr lang="en-US" altLang="zh-CN" sz="2800" b="1">
              <a:latin typeface="Times New Roman" panose="02020603050405020304" pitchFamily="18" charset="0"/>
              <a:ea typeface="黑体" panose="02010609060101010101" pitchFamily="49" charset="-122"/>
            </a:endParaRPr>
          </a:p>
        </p:txBody>
      </p:sp>
      <p:sp>
        <p:nvSpPr>
          <p:cNvPr id="1077253" name="Rectangle 5"/>
          <p:cNvSpPr>
            <a:spLocks noChangeArrowheads="1"/>
          </p:cNvSpPr>
          <p:nvPr/>
        </p:nvSpPr>
        <p:spPr bwMode="auto">
          <a:xfrm>
            <a:off x="323850" y="3500438"/>
            <a:ext cx="396011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zh-CN" altLang="en-US" b="1" dirty="0">
                <a:solidFill>
                  <a:srgbClr val="0000FF"/>
                </a:solidFill>
                <a:latin typeface="Times New Roman" panose="02020603050405020304" pitchFamily="18" charset="0"/>
                <a:ea typeface="黑体" panose="02010609060101010101" pitchFamily="49" charset="-122"/>
              </a:rPr>
              <a:t>解</a:t>
            </a:r>
            <a:r>
              <a:rPr lang="zh-CN" altLang="en-US" b="1" dirty="0" smtClean="0">
                <a:solidFill>
                  <a:srgbClr val="0000FF"/>
                </a:solidFill>
                <a:latin typeface="Times New Roman" panose="02020603050405020304" pitchFamily="18" charset="0"/>
                <a:ea typeface="黑体" panose="02010609060101010101" pitchFamily="49" charset="-122"/>
              </a:rPr>
              <a:t>：</a:t>
            </a:r>
            <a:r>
              <a:rPr lang="en-US" altLang="zh-CN" b="1" dirty="0" smtClean="0">
                <a:solidFill>
                  <a:srgbClr val="0000FF"/>
                </a:solidFill>
                <a:latin typeface="Times New Roman" panose="02020603050405020304" pitchFamily="18" charset="0"/>
                <a:ea typeface="黑体" panose="02010609060101010101" pitchFamily="49" charset="-122"/>
              </a:rPr>
              <a:t>Example3.m</a:t>
            </a:r>
            <a:r>
              <a:rPr lang="zh-CN" altLang="en-US" b="1" dirty="0" smtClean="0">
                <a:solidFill>
                  <a:srgbClr val="0000FF"/>
                </a:solidFill>
                <a:latin typeface="Times New Roman" panose="02020603050405020304" pitchFamily="18" charset="0"/>
                <a:ea typeface="黑体" panose="02010609060101010101" pitchFamily="49" charset="-122"/>
              </a:rPr>
              <a:t>，</a:t>
            </a:r>
            <a:r>
              <a:rPr lang="en-US" altLang="zh-CN" b="1" dirty="0" smtClean="0">
                <a:solidFill>
                  <a:srgbClr val="0000FF"/>
                </a:solidFill>
                <a:latin typeface="Times New Roman" panose="02020603050405020304" pitchFamily="18" charset="0"/>
                <a:ea typeface="黑体" panose="02010609060101010101" pitchFamily="49" charset="-122"/>
              </a:rPr>
              <a:t>RK4.m</a:t>
            </a:r>
            <a:r>
              <a:rPr lang="zh-CN" altLang="en-US" b="1" dirty="0" smtClean="0">
                <a:solidFill>
                  <a:srgbClr val="0000FF"/>
                </a:solidFill>
                <a:latin typeface="Times New Roman" panose="02020603050405020304" pitchFamily="18" charset="0"/>
                <a:ea typeface="黑体" panose="02010609060101010101" pitchFamily="49" charset="-122"/>
              </a:rPr>
              <a:t> </a:t>
            </a:r>
            <a:endParaRPr lang="zh-CN" altLang="en-US" b="1" dirty="0">
              <a:solidFill>
                <a:srgbClr val="0000FF"/>
              </a:solidFill>
              <a:latin typeface="Times New Roman" panose="02020603050405020304" pitchFamily="18" charset="0"/>
              <a:ea typeface="黑体" panose="02010609060101010101" pitchFamily="49" charset="-122"/>
            </a:endParaRPr>
          </a:p>
        </p:txBody>
      </p:sp>
      <p:graphicFrame>
        <p:nvGraphicFramePr>
          <p:cNvPr id="7" name="Object 12"/>
          <p:cNvGraphicFramePr>
            <a:graphicFrameLocks noChangeAspect="1"/>
          </p:cNvGraphicFramePr>
          <p:nvPr>
            <p:extLst>
              <p:ext uri="{D42A27DB-BD31-4B8C-83A1-F6EECF244321}">
                <p14:modId xmlns:p14="http://schemas.microsoft.com/office/powerpoint/2010/main" val="4183677341"/>
              </p:ext>
            </p:extLst>
          </p:nvPr>
        </p:nvGraphicFramePr>
        <p:xfrm>
          <a:off x="755576" y="1613550"/>
          <a:ext cx="5175250" cy="1520825"/>
        </p:xfrm>
        <a:graphic>
          <a:graphicData uri="http://schemas.openxmlformats.org/presentationml/2006/ole">
            <mc:AlternateContent xmlns:mc="http://schemas.openxmlformats.org/markup-compatibility/2006">
              <mc:Choice xmlns:v="urn:schemas-microsoft-com:vml" Requires="v">
                <p:oleObj spid="_x0000_s1077275" name="Equation" r:id="rId3" imgW="2070000" imgH="685800" progId="Equation.DSMT4">
                  <p:embed/>
                </p:oleObj>
              </mc:Choice>
              <mc:Fallback>
                <p:oleObj name="Equation" r:id="rId3" imgW="2070000" imgH="685800" progId="Equation.DSMT4">
                  <p:embed/>
                  <p:pic>
                    <p:nvPicPr>
                      <p:cNvPr id="0" name=""/>
                      <p:cNvPicPr>
                        <a:picLocks noChangeAspect="1" noChangeArrowheads="1"/>
                      </p:cNvPicPr>
                      <p:nvPr/>
                    </p:nvPicPr>
                    <p:blipFill>
                      <a:blip r:embed="rId4"/>
                      <a:srcRect/>
                      <a:stretch>
                        <a:fillRect/>
                      </a:stretch>
                    </p:blipFill>
                    <p:spPr bwMode="auto">
                      <a:xfrm>
                        <a:off x="755576" y="1613550"/>
                        <a:ext cx="5175250" cy="152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2" name="图片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23928" y="2679181"/>
            <a:ext cx="5155501" cy="4120981"/>
          </a:xfrm>
          <a:prstGeom prst="rect">
            <a:avLst/>
          </a:prstGeom>
        </p:spPr>
      </p:pic>
    </p:spTree>
  </p:cSld>
  <p:clrMapOvr>
    <a:masterClrMapping/>
  </p:clrMapOvr>
  <p:transition>
    <p:rand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fld id="{D9E351A2-9370-4AFB-8E68-CC2D8E1A826F}" type="slidenum">
              <a:rPr lang="zh-CN" altLang="en-US"/>
              <a:pPr/>
              <a:t>28</a:t>
            </a:fld>
            <a:endParaRPr lang="en-US" altLang="zh-CN"/>
          </a:p>
        </p:txBody>
      </p:sp>
      <p:sp>
        <p:nvSpPr>
          <p:cNvPr id="1081346" name="Rectangle 2"/>
          <p:cNvSpPr>
            <a:spLocks noGrp="1" noChangeArrowheads="1"/>
          </p:cNvSpPr>
          <p:nvPr>
            <p:ph type="title"/>
          </p:nvPr>
        </p:nvSpPr>
        <p:spPr>
          <a:xfrm>
            <a:off x="323850" y="188913"/>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zh-CN" altLang="en-US">
                <a:solidFill>
                  <a:srgbClr val="993300"/>
                </a:solidFill>
              </a:rPr>
              <a:t>主要内容</a:t>
            </a:r>
          </a:p>
        </p:txBody>
      </p:sp>
      <p:sp>
        <p:nvSpPr>
          <p:cNvPr id="1081347" name="Rectangle 3"/>
          <p:cNvSpPr>
            <a:spLocks noChangeArrowheads="1"/>
          </p:cNvSpPr>
          <p:nvPr/>
        </p:nvSpPr>
        <p:spPr bwMode="auto">
          <a:xfrm>
            <a:off x="468313" y="1196975"/>
            <a:ext cx="6408737" cy="375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Aft>
                <a:spcPct val="50000"/>
              </a:spcAft>
              <a:buClr>
                <a:srgbClr val="0000FF"/>
              </a:buClr>
              <a:buFont typeface="Wingdings" panose="05000000000000000000" pitchFamily="2" charset="2"/>
              <a:buChar char="n"/>
            </a:pPr>
            <a:r>
              <a:rPr lang="en-US" altLang="zh-CN" sz="2800" dirty="0">
                <a:solidFill>
                  <a:schemeClr val="accent1"/>
                </a:solidFill>
                <a:latin typeface="Times New Roman" panose="02020603050405020304" pitchFamily="18" charset="0"/>
                <a:ea typeface="黑体" panose="02010609060101010101" pitchFamily="49" charset="-122"/>
              </a:rPr>
              <a:t> </a:t>
            </a:r>
            <a:r>
              <a:rPr lang="en-US" altLang="zh-CN" sz="2800" b="1" dirty="0">
                <a:solidFill>
                  <a:schemeClr val="accent1"/>
                </a:solidFill>
                <a:latin typeface="Times New Roman" panose="02020603050405020304" pitchFamily="18" charset="0"/>
                <a:ea typeface="黑体" panose="02010609060101010101" pitchFamily="49" charset="-122"/>
              </a:rPr>
              <a:t>Euler </a:t>
            </a:r>
            <a:r>
              <a:rPr lang="zh-CN" altLang="en-US" sz="2800" b="1" dirty="0">
                <a:solidFill>
                  <a:schemeClr val="accent1"/>
                </a:solidFill>
                <a:latin typeface="Times New Roman" panose="02020603050405020304" pitchFamily="18" charset="0"/>
                <a:ea typeface="黑体" panose="02010609060101010101" pitchFamily="49" charset="-122"/>
              </a:rPr>
              <a:t>法与改进的 </a:t>
            </a:r>
            <a:r>
              <a:rPr lang="en-US" altLang="zh-CN" sz="2800" b="1" dirty="0">
                <a:solidFill>
                  <a:schemeClr val="accent1"/>
                </a:solidFill>
                <a:latin typeface="Times New Roman" panose="02020603050405020304" pitchFamily="18" charset="0"/>
                <a:ea typeface="黑体" panose="02010609060101010101" pitchFamily="49" charset="-122"/>
              </a:rPr>
              <a:t>Euler </a:t>
            </a:r>
            <a:r>
              <a:rPr lang="zh-CN" altLang="en-US" sz="2800" b="1" dirty="0">
                <a:solidFill>
                  <a:schemeClr val="accent1"/>
                </a:solidFill>
                <a:latin typeface="Times New Roman" panose="02020603050405020304" pitchFamily="18" charset="0"/>
                <a:ea typeface="黑体" panose="02010609060101010101" pitchFamily="49" charset="-122"/>
              </a:rPr>
              <a:t>法</a:t>
            </a:r>
          </a:p>
          <a:p>
            <a:pPr>
              <a:spcAft>
                <a:spcPct val="50000"/>
              </a:spcAft>
              <a:buClr>
                <a:srgbClr val="0000FF"/>
              </a:buClr>
              <a:buFont typeface="Wingdings" panose="05000000000000000000" pitchFamily="2" charset="2"/>
              <a:buChar char="n"/>
            </a:pPr>
            <a:r>
              <a:rPr lang="zh-CN" altLang="en-US" sz="2800" b="1" dirty="0">
                <a:latin typeface="Times New Roman" panose="02020603050405020304" pitchFamily="18" charset="0"/>
                <a:ea typeface="黑体" panose="02010609060101010101" pitchFamily="49" charset="-122"/>
              </a:rPr>
              <a:t> </a:t>
            </a:r>
            <a:r>
              <a:rPr lang="zh-CN" altLang="en-US" sz="2800" b="1" dirty="0">
                <a:solidFill>
                  <a:schemeClr val="accent1"/>
                </a:solidFill>
                <a:latin typeface="Times New Roman" panose="02020603050405020304" pitchFamily="18" charset="0"/>
                <a:ea typeface="黑体" panose="02010609060101010101" pitchFamily="49" charset="-122"/>
              </a:rPr>
              <a:t>算法分析：误差与收敛性</a:t>
            </a:r>
          </a:p>
          <a:p>
            <a:pPr>
              <a:spcAft>
                <a:spcPct val="50000"/>
              </a:spcAft>
              <a:buClr>
                <a:srgbClr val="0000FF"/>
              </a:buClr>
              <a:buFont typeface="Wingdings" panose="05000000000000000000" pitchFamily="2" charset="2"/>
              <a:buChar char="n"/>
            </a:pPr>
            <a:r>
              <a:rPr lang="en-US" altLang="zh-CN" sz="2800" b="1" dirty="0">
                <a:latin typeface="Times New Roman" panose="02020603050405020304" pitchFamily="18" charset="0"/>
                <a:ea typeface="黑体" panose="02010609060101010101" pitchFamily="49" charset="-122"/>
              </a:rPr>
              <a:t> </a:t>
            </a:r>
            <a:r>
              <a:rPr lang="en-US" altLang="zh-CN" sz="2800" b="1" dirty="0" err="1">
                <a:solidFill>
                  <a:schemeClr val="accent1"/>
                </a:solidFill>
                <a:latin typeface="Times New Roman" panose="02020603050405020304" pitchFamily="18" charset="0"/>
                <a:ea typeface="黑体" panose="02010609060101010101" pitchFamily="49" charset="-122"/>
              </a:rPr>
              <a:t>Runge-Kutta</a:t>
            </a:r>
            <a:r>
              <a:rPr lang="en-US" altLang="zh-CN" sz="2800" b="1" dirty="0">
                <a:solidFill>
                  <a:schemeClr val="accent1"/>
                </a:solidFill>
                <a:latin typeface="Times New Roman" panose="02020603050405020304" pitchFamily="18" charset="0"/>
                <a:ea typeface="黑体" panose="02010609060101010101" pitchFamily="49" charset="-122"/>
              </a:rPr>
              <a:t> </a:t>
            </a:r>
            <a:r>
              <a:rPr lang="zh-CN" altLang="en-US" sz="2800" b="1" dirty="0">
                <a:solidFill>
                  <a:schemeClr val="accent1"/>
                </a:solidFill>
                <a:latin typeface="Times New Roman" panose="02020603050405020304" pitchFamily="18" charset="0"/>
                <a:ea typeface="黑体" panose="02010609060101010101" pitchFamily="49" charset="-122"/>
              </a:rPr>
              <a:t>法</a:t>
            </a:r>
          </a:p>
          <a:p>
            <a:pPr>
              <a:spcAft>
                <a:spcPct val="50000"/>
              </a:spcAft>
              <a:buClr>
                <a:srgbClr val="0000FF"/>
              </a:buClr>
              <a:buFont typeface="Wingdings" panose="05000000000000000000" pitchFamily="2" charset="2"/>
              <a:buChar char="n"/>
            </a:pPr>
            <a:r>
              <a:rPr lang="zh-CN" altLang="en-US" sz="2800" b="1" dirty="0" smtClean="0">
                <a:latin typeface="Times New Roman" panose="02020603050405020304" pitchFamily="18" charset="0"/>
                <a:ea typeface="黑体" panose="02010609060101010101" pitchFamily="49" charset="-122"/>
              </a:rPr>
              <a:t> 一</a:t>
            </a:r>
            <a:r>
              <a:rPr lang="zh-CN" altLang="en-US" sz="2800" b="1" dirty="0">
                <a:latin typeface="Times New Roman" panose="02020603050405020304" pitchFamily="18" charset="0"/>
                <a:ea typeface="黑体" panose="02010609060101010101" pitchFamily="49" charset="-122"/>
              </a:rPr>
              <a:t>阶常微分方程组与高阶方程</a:t>
            </a:r>
          </a:p>
          <a:p>
            <a:pPr>
              <a:spcAft>
                <a:spcPct val="50000"/>
              </a:spcAft>
              <a:buClr>
                <a:srgbClr val="0000FF"/>
              </a:buClr>
              <a:buFont typeface="Wingdings" panose="05000000000000000000" pitchFamily="2" charset="2"/>
              <a:buChar char="n"/>
            </a:pPr>
            <a:r>
              <a:rPr lang="zh-CN" altLang="en-US" sz="2800" b="1" dirty="0">
                <a:solidFill>
                  <a:schemeClr val="accent1"/>
                </a:solidFill>
                <a:latin typeface="Times New Roman" panose="02020603050405020304" pitchFamily="18" charset="0"/>
                <a:ea typeface="黑体" panose="02010609060101010101" pitchFamily="49" charset="-122"/>
              </a:rPr>
              <a:t> 应用举例</a:t>
            </a:r>
          </a:p>
          <a:p>
            <a:pPr>
              <a:spcAft>
                <a:spcPct val="50000"/>
              </a:spcAft>
              <a:buClr>
                <a:srgbClr val="0000FF"/>
              </a:buClr>
              <a:buFont typeface="Wingdings" panose="05000000000000000000" pitchFamily="2" charset="2"/>
              <a:buChar char="n"/>
            </a:pPr>
            <a:r>
              <a:rPr lang="zh-CN" altLang="en-US" sz="2800" b="1" dirty="0">
                <a:solidFill>
                  <a:schemeClr val="accent1"/>
                </a:solidFill>
                <a:latin typeface="Times New Roman" panose="02020603050405020304" pitchFamily="18" charset="0"/>
                <a:ea typeface="黑体" panose="02010609060101010101" pitchFamily="49" charset="-122"/>
              </a:rPr>
              <a:t> </a:t>
            </a:r>
            <a:r>
              <a:rPr lang="en-US" altLang="zh-CN" sz="2800" b="1" dirty="0" err="1">
                <a:solidFill>
                  <a:schemeClr val="accent1"/>
                </a:solidFill>
                <a:latin typeface="Times New Roman" panose="02020603050405020304" pitchFamily="18" charset="0"/>
                <a:ea typeface="黑体" panose="02010609060101010101" pitchFamily="49" charset="-122"/>
              </a:rPr>
              <a:t>Matlab</a:t>
            </a:r>
            <a:r>
              <a:rPr lang="en-US" altLang="zh-CN" sz="2800" b="1" dirty="0">
                <a:solidFill>
                  <a:schemeClr val="accent1"/>
                </a:solidFill>
                <a:latin typeface="Times New Roman" panose="02020603050405020304" pitchFamily="18" charset="0"/>
                <a:ea typeface="黑体" panose="02010609060101010101" pitchFamily="49" charset="-122"/>
              </a:rPr>
              <a:t> </a:t>
            </a:r>
            <a:r>
              <a:rPr lang="zh-CN" altLang="en-US" sz="2800" b="1" dirty="0">
                <a:solidFill>
                  <a:schemeClr val="accent1"/>
                </a:solidFill>
                <a:latin typeface="Times New Roman" panose="02020603050405020304" pitchFamily="18" charset="0"/>
                <a:ea typeface="黑体" panose="02010609060101010101" pitchFamily="49" charset="-122"/>
              </a:rPr>
              <a:t>相关函数</a:t>
            </a:r>
          </a:p>
        </p:txBody>
      </p:sp>
    </p:spTree>
  </p:cSld>
  <p:clrMapOvr>
    <a:masterClrMapping/>
  </p:clrMapOvr>
  <p:transition>
    <p:rand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bwMode="auto">
          <a:xfrm>
            <a:off x="899592" y="1196752"/>
            <a:ext cx="6048672" cy="1800200"/>
          </a:xfrm>
          <a:prstGeom prst="roundRect">
            <a:avLst/>
          </a:prstGeom>
          <a:solidFill>
            <a:srgbClr val="FFCF01">
              <a:alpha val="43137"/>
            </a:srgbClr>
          </a:solidFill>
          <a:ln w="9525" cap="flat" cmpd="sng" algn="ctr">
            <a:solidFill>
              <a:schemeClr val="accent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p:txBody>
      </p:sp>
      <p:sp>
        <p:nvSpPr>
          <p:cNvPr id="11" name="AutoShape 10"/>
          <p:cNvSpPr>
            <a:spLocks noChangeArrowheads="1"/>
          </p:cNvSpPr>
          <p:nvPr/>
        </p:nvSpPr>
        <p:spPr bwMode="auto">
          <a:xfrm>
            <a:off x="179388" y="188913"/>
            <a:ext cx="4248596" cy="647700"/>
          </a:xfrm>
          <a:prstGeom prst="roundRect">
            <a:avLst>
              <a:gd name="adj" fmla="val 16667"/>
            </a:avLst>
          </a:prstGeom>
          <a:solidFill>
            <a:schemeClr val="accent2">
              <a:alpha val="20000"/>
            </a:schemeClr>
          </a:solidFill>
          <a:ln w="57150" cmpd="thickThin" algn="ctr">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endParaRPr lang="zh-CN" altLang="en-US" sz="2800" b="1" dirty="0">
              <a:latin typeface="Times New Roman" panose="02020603050405020304" pitchFamily="18" charset="0"/>
              <a:ea typeface="黑体" panose="02010609060101010101" pitchFamily="49" charset="-122"/>
            </a:endParaRPr>
          </a:p>
        </p:txBody>
      </p:sp>
      <p:sp>
        <p:nvSpPr>
          <p:cNvPr id="12" name="灯片编号占位符 5"/>
          <p:cNvSpPr>
            <a:spLocks noGrp="1"/>
          </p:cNvSpPr>
          <p:nvPr>
            <p:ph type="sldNum" sz="quarter" idx="12"/>
          </p:nvPr>
        </p:nvSpPr>
        <p:spPr/>
        <p:txBody>
          <a:bodyPr/>
          <a:lstStyle/>
          <a:p>
            <a:fld id="{C14D6D47-0FDB-4E52-AAD1-7FEC5489D677}" type="slidenum">
              <a:rPr lang="zh-CN" altLang="en-US"/>
              <a:pPr/>
              <a:t>29</a:t>
            </a:fld>
            <a:endParaRPr lang="en-US" altLang="zh-CN"/>
          </a:p>
        </p:txBody>
      </p:sp>
      <p:sp>
        <p:nvSpPr>
          <p:cNvPr id="1082370" name="Rectangle 2"/>
          <p:cNvSpPr>
            <a:spLocks noGrp="1" noChangeArrowheads="1"/>
          </p:cNvSpPr>
          <p:nvPr>
            <p:ph type="title"/>
          </p:nvPr>
        </p:nvSpPr>
        <p:spPr>
          <a:xfrm>
            <a:off x="323850" y="188913"/>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zh-CN" altLang="en-US" dirty="0">
                <a:solidFill>
                  <a:srgbClr val="993300"/>
                </a:solidFill>
              </a:rPr>
              <a:t>一</a:t>
            </a:r>
            <a:r>
              <a:rPr lang="zh-CN" altLang="en-US" dirty="0" smtClean="0">
                <a:solidFill>
                  <a:srgbClr val="993300"/>
                </a:solidFill>
              </a:rPr>
              <a:t>阶常微分方程</a:t>
            </a:r>
            <a:r>
              <a:rPr lang="zh-CN" altLang="en-US" dirty="0">
                <a:solidFill>
                  <a:srgbClr val="993300"/>
                </a:solidFill>
              </a:rPr>
              <a:t>组</a:t>
            </a:r>
          </a:p>
        </p:txBody>
      </p:sp>
      <p:sp>
        <p:nvSpPr>
          <p:cNvPr id="1082372" name="Rectangle 4"/>
          <p:cNvSpPr>
            <a:spLocks noChangeArrowheads="1"/>
          </p:cNvSpPr>
          <p:nvPr/>
        </p:nvSpPr>
        <p:spPr bwMode="auto">
          <a:xfrm>
            <a:off x="539750" y="4149725"/>
            <a:ext cx="1296988"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spcBef>
                <a:spcPct val="20000"/>
              </a:spcBef>
              <a:buClr>
                <a:schemeClr val="hlink"/>
              </a:buClr>
              <a:buFont typeface="Wingdings" panose="05000000000000000000" pitchFamily="2" charset="2"/>
              <a:buNone/>
            </a:pPr>
            <a:r>
              <a:rPr lang="zh-CN" altLang="en-US" b="1">
                <a:latin typeface="Times New Roman" panose="02020603050405020304" pitchFamily="18" charset="0"/>
                <a:ea typeface="黑体" panose="02010609060101010101" pitchFamily="49" charset="-122"/>
              </a:rPr>
              <a:t>其中</a:t>
            </a:r>
          </a:p>
        </p:txBody>
      </p:sp>
      <p:graphicFrame>
        <p:nvGraphicFramePr>
          <p:cNvPr id="1082374" name="Object 6"/>
          <p:cNvGraphicFramePr>
            <a:graphicFrameLocks noChangeAspect="1"/>
          </p:cNvGraphicFramePr>
          <p:nvPr>
            <p:extLst>
              <p:ext uri="{D42A27DB-BD31-4B8C-83A1-F6EECF244321}">
                <p14:modId xmlns:p14="http://schemas.microsoft.com/office/powerpoint/2010/main" val="23103533"/>
              </p:ext>
            </p:extLst>
          </p:nvPr>
        </p:nvGraphicFramePr>
        <p:xfrm>
          <a:off x="1123446" y="1345988"/>
          <a:ext cx="2476500" cy="1463675"/>
        </p:xfrm>
        <a:graphic>
          <a:graphicData uri="http://schemas.openxmlformats.org/presentationml/2006/ole">
            <mc:AlternateContent xmlns:mc="http://schemas.openxmlformats.org/markup-compatibility/2006">
              <mc:Choice xmlns:v="urn:schemas-microsoft-com:vml" Requires="v">
                <p:oleObj spid="_x0000_s1082484" name="Equation" r:id="rId3" imgW="990360" imgH="660240" progId="Equation.DSMT4">
                  <p:embed/>
                </p:oleObj>
              </mc:Choice>
              <mc:Fallback>
                <p:oleObj name="Equation" r:id="rId3" imgW="990360" imgH="660240" progId="Equation.DSMT4">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23446" y="1345988"/>
                        <a:ext cx="2476500" cy="1463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82375" name="Object 7"/>
          <p:cNvGraphicFramePr>
            <a:graphicFrameLocks noChangeAspect="1"/>
          </p:cNvGraphicFramePr>
          <p:nvPr>
            <p:extLst>
              <p:ext uri="{D42A27DB-BD31-4B8C-83A1-F6EECF244321}">
                <p14:modId xmlns:p14="http://schemas.microsoft.com/office/powerpoint/2010/main" val="1940644993"/>
              </p:ext>
            </p:extLst>
          </p:nvPr>
        </p:nvGraphicFramePr>
        <p:xfrm>
          <a:off x="4365625" y="1824619"/>
          <a:ext cx="2286000" cy="506412"/>
        </p:xfrm>
        <a:graphic>
          <a:graphicData uri="http://schemas.openxmlformats.org/presentationml/2006/ole">
            <mc:AlternateContent xmlns:mc="http://schemas.openxmlformats.org/markup-compatibility/2006">
              <mc:Choice xmlns:v="urn:schemas-microsoft-com:vml" Requires="v">
                <p:oleObj spid="_x0000_s1082485" name="Equation" r:id="rId5" imgW="914400" imgH="228600" progId="Equation.DSMT4">
                  <p:embed/>
                </p:oleObj>
              </mc:Choice>
              <mc:Fallback>
                <p:oleObj name="Equation" r:id="rId5" imgW="914400" imgH="228600" progId="Equation.DSMT4">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65625" y="1824619"/>
                        <a:ext cx="2286000" cy="5064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82381" name="Object 13"/>
          <p:cNvGraphicFramePr>
            <a:graphicFrameLocks noChangeAspect="1"/>
          </p:cNvGraphicFramePr>
          <p:nvPr/>
        </p:nvGraphicFramePr>
        <p:xfrm>
          <a:off x="1476375" y="3500438"/>
          <a:ext cx="1524000" cy="2084387"/>
        </p:xfrm>
        <a:graphic>
          <a:graphicData uri="http://schemas.openxmlformats.org/presentationml/2006/ole">
            <mc:AlternateContent xmlns:mc="http://schemas.openxmlformats.org/markup-compatibility/2006">
              <mc:Choice xmlns:v="urn:schemas-microsoft-com:vml" Requires="v">
                <p:oleObj spid="_x0000_s1082486" name="Equation" r:id="rId7" imgW="609480" imgH="939600" progId="Equation.DSMT4">
                  <p:embed/>
                </p:oleObj>
              </mc:Choice>
              <mc:Fallback>
                <p:oleObj name="Equation" r:id="rId7" imgW="609480" imgH="939600" progId="Equation.DSMT4">
                  <p:embed/>
                  <p:pic>
                    <p:nvPicPr>
                      <p:cNvPr id="0" name="Object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76375" y="3500438"/>
                        <a:ext cx="1524000" cy="2084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82382" name="Object 14"/>
          <p:cNvGraphicFramePr>
            <a:graphicFrameLocks noChangeAspect="1"/>
          </p:cNvGraphicFramePr>
          <p:nvPr/>
        </p:nvGraphicFramePr>
        <p:xfrm>
          <a:off x="5508625" y="3500438"/>
          <a:ext cx="1619250" cy="2084387"/>
        </p:xfrm>
        <a:graphic>
          <a:graphicData uri="http://schemas.openxmlformats.org/presentationml/2006/ole">
            <mc:AlternateContent xmlns:mc="http://schemas.openxmlformats.org/markup-compatibility/2006">
              <mc:Choice xmlns:v="urn:schemas-microsoft-com:vml" Requires="v">
                <p:oleObj spid="_x0000_s1082487" name="Equation" r:id="rId9" imgW="647640" imgH="939600" progId="Equation.DSMT4">
                  <p:embed/>
                </p:oleObj>
              </mc:Choice>
              <mc:Fallback>
                <p:oleObj name="Equation" r:id="rId9" imgW="647640" imgH="939600" progId="Equation.DSMT4">
                  <p:embed/>
                  <p:pic>
                    <p:nvPicPr>
                      <p:cNvPr id="0" name="Object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508625" y="3500438"/>
                        <a:ext cx="1619250" cy="2084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82383" name="Object 15"/>
          <p:cNvGraphicFramePr>
            <a:graphicFrameLocks noChangeAspect="1"/>
          </p:cNvGraphicFramePr>
          <p:nvPr/>
        </p:nvGraphicFramePr>
        <p:xfrm>
          <a:off x="3419475" y="3500438"/>
          <a:ext cx="1587500" cy="2084387"/>
        </p:xfrm>
        <a:graphic>
          <a:graphicData uri="http://schemas.openxmlformats.org/presentationml/2006/ole">
            <mc:AlternateContent xmlns:mc="http://schemas.openxmlformats.org/markup-compatibility/2006">
              <mc:Choice xmlns:v="urn:schemas-microsoft-com:vml" Requires="v">
                <p:oleObj spid="_x0000_s1082488" name="Equation" r:id="rId11" imgW="634680" imgH="939600" progId="Equation.DSMT4">
                  <p:embed/>
                </p:oleObj>
              </mc:Choice>
              <mc:Fallback>
                <p:oleObj name="Equation" r:id="rId11" imgW="634680" imgH="939600" progId="Equation.DSMT4">
                  <p:embed/>
                  <p:pic>
                    <p:nvPicPr>
                      <p:cNvPr id="0" name="Object 1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419475" y="3500438"/>
                        <a:ext cx="1587500" cy="2084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灯片编号占位符 5"/>
          <p:cNvSpPr>
            <a:spLocks noGrp="1"/>
          </p:cNvSpPr>
          <p:nvPr>
            <p:ph type="sldNum" sz="quarter" idx="12"/>
          </p:nvPr>
        </p:nvSpPr>
        <p:spPr/>
        <p:txBody>
          <a:bodyPr/>
          <a:lstStyle/>
          <a:p>
            <a:fld id="{6CA50FDD-AFF4-4222-8AAD-9DF77CF6E0D9}" type="slidenum">
              <a:rPr lang="zh-CN" altLang="en-US"/>
              <a:pPr/>
              <a:t>3</a:t>
            </a:fld>
            <a:endParaRPr lang="en-US" altLang="zh-CN"/>
          </a:p>
        </p:txBody>
      </p:sp>
      <p:sp>
        <p:nvSpPr>
          <p:cNvPr id="986139" name="Rectangle 27"/>
          <p:cNvSpPr>
            <a:spLocks noGrp="1" noChangeArrowheads="1"/>
          </p:cNvSpPr>
          <p:nvPr>
            <p:ph type="title"/>
          </p:nvPr>
        </p:nvSpPr>
        <p:spPr>
          <a:xfrm>
            <a:off x="323850" y="188913"/>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zh-CN" altLang="en-US">
                <a:solidFill>
                  <a:srgbClr val="993300"/>
                </a:solidFill>
              </a:rPr>
              <a:t>初值问题</a:t>
            </a:r>
          </a:p>
        </p:txBody>
      </p:sp>
      <p:graphicFrame>
        <p:nvGraphicFramePr>
          <p:cNvPr id="986144" name="Object 32"/>
          <p:cNvGraphicFramePr>
            <a:graphicFrameLocks noChangeAspect="1"/>
          </p:cNvGraphicFramePr>
          <p:nvPr/>
        </p:nvGraphicFramePr>
        <p:xfrm>
          <a:off x="827088" y="1700213"/>
          <a:ext cx="2730500" cy="1466850"/>
        </p:xfrm>
        <a:graphic>
          <a:graphicData uri="http://schemas.openxmlformats.org/presentationml/2006/ole">
            <mc:AlternateContent xmlns:mc="http://schemas.openxmlformats.org/markup-compatibility/2006">
              <mc:Choice xmlns:v="urn:schemas-microsoft-com:vml" Requires="v">
                <p:oleObj spid="_x0000_s986191" name="Equation" r:id="rId3" imgW="1091880" imgH="660240" progId="Equation.DSMT4">
                  <p:embed/>
                </p:oleObj>
              </mc:Choice>
              <mc:Fallback>
                <p:oleObj name="Equation" r:id="rId3" imgW="1091880" imgH="660240" progId="Equation.DSMT4">
                  <p:embed/>
                  <p:pic>
                    <p:nvPicPr>
                      <p:cNvPr id="0" name="Object 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088" y="1700213"/>
                        <a:ext cx="2730500" cy="1466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86145" name="Text Box 33"/>
          <p:cNvSpPr txBox="1">
            <a:spLocks noChangeArrowheads="1"/>
          </p:cNvSpPr>
          <p:nvPr/>
        </p:nvSpPr>
        <p:spPr bwMode="auto">
          <a:xfrm>
            <a:off x="179388" y="981075"/>
            <a:ext cx="7772400" cy="604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rgbClr val="0000FF"/>
              </a:buClr>
              <a:buFont typeface="Wingdings" panose="05000000000000000000" pitchFamily="2" charset="2"/>
              <a:buChar char="n"/>
            </a:pPr>
            <a:r>
              <a:rPr lang="en-US" altLang="zh-CN" sz="2800" b="1">
                <a:latin typeface="Times New Roman" panose="02020603050405020304" pitchFamily="18" charset="0"/>
                <a:ea typeface="黑体" panose="02010609060101010101" pitchFamily="49" charset="-122"/>
              </a:rPr>
              <a:t> </a:t>
            </a:r>
            <a:r>
              <a:rPr lang="zh-CN" altLang="en-US" sz="2800" b="1">
                <a:latin typeface="Times New Roman" panose="02020603050405020304" pitchFamily="18" charset="0"/>
                <a:ea typeface="黑体" panose="02010609060101010101" pitchFamily="49" charset="-122"/>
              </a:rPr>
              <a:t>考虑一维经典</a:t>
            </a:r>
            <a:r>
              <a:rPr lang="zh-CN" altLang="en-US" sz="2800" b="1">
                <a:solidFill>
                  <a:srgbClr val="0000FF"/>
                </a:solidFill>
                <a:latin typeface="Times New Roman" panose="02020603050405020304" pitchFamily="18" charset="0"/>
                <a:ea typeface="黑体" panose="02010609060101010101" pitchFamily="49" charset="-122"/>
              </a:rPr>
              <a:t>初值问题</a:t>
            </a:r>
          </a:p>
        </p:txBody>
      </p:sp>
      <p:graphicFrame>
        <p:nvGraphicFramePr>
          <p:cNvPr id="986146" name="Object 34"/>
          <p:cNvGraphicFramePr>
            <a:graphicFrameLocks noChangeAspect="1"/>
          </p:cNvGraphicFramePr>
          <p:nvPr/>
        </p:nvGraphicFramePr>
        <p:xfrm>
          <a:off x="3635375" y="2349500"/>
          <a:ext cx="1284288" cy="446088"/>
        </p:xfrm>
        <a:graphic>
          <a:graphicData uri="http://schemas.openxmlformats.org/presentationml/2006/ole">
            <mc:AlternateContent xmlns:mc="http://schemas.openxmlformats.org/markup-compatibility/2006">
              <mc:Choice xmlns:v="urn:schemas-microsoft-com:vml" Requires="v">
                <p:oleObj spid="_x0000_s986192" name="Equation" r:id="rId5" imgW="583920" imgH="203040" progId="Equation.DSMT4">
                  <p:embed/>
                </p:oleObj>
              </mc:Choice>
              <mc:Fallback>
                <p:oleObj name="Equation" r:id="rId5" imgW="583920" imgH="203040" progId="Equation.DSMT4">
                  <p:embed/>
                  <p:pic>
                    <p:nvPicPr>
                      <p:cNvPr id="0" name="Object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35375" y="2349500"/>
                        <a:ext cx="1284288" cy="446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86148" name="Rectangle 36"/>
          <p:cNvSpPr>
            <a:spLocks noChangeArrowheads="1"/>
          </p:cNvSpPr>
          <p:nvPr/>
        </p:nvSpPr>
        <p:spPr bwMode="auto">
          <a:xfrm>
            <a:off x="684213" y="3429000"/>
            <a:ext cx="6121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b="1">
                <a:latin typeface="Times New Roman" panose="02020603050405020304" pitchFamily="18" charset="0"/>
                <a:ea typeface="黑体" panose="02010609060101010101" pitchFamily="49" charset="-122"/>
              </a:rPr>
              <a:t>问题：如何计算</a:t>
            </a:r>
            <a:r>
              <a:rPr lang="zh-CN" altLang="en-US" sz="2800" b="1">
                <a:latin typeface="Times New Roman" panose="02020603050405020304" pitchFamily="18" charset="0"/>
                <a:ea typeface="黑体" panose="02010609060101010101" pitchFamily="49" charset="-122"/>
              </a:rPr>
              <a:t> </a:t>
            </a:r>
            <a:r>
              <a:rPr lang="en-US" altLang="zh-CN" sz="2800" b="1" i="1">
                <a:latin typeface="Times New Roman" panose="02020603050405020304" pitchFamily="18" charset="0"/>
                <a:ea typeface="黑体" panose="02010609060101010101" pitchFamily="49" charset="-122"/>
              </a:rPr>
              <a:t>y</a:t>
            </a:r>
            <a:r>
              <a:rPr lang="en-US" altLang="zh-CN" sz="2800" b="1">
                <a:latin typeface="Times New Roman" panose="02020603050405020304" pitchFamily="18" charset="0"/>
                <a:ea typeface="黑体" panose="02010609060101010101" pitchFamily="49" charset="-122"/>
              </a:rPr>
              <a:t>(</a:t>
            </a:r>
            <a:r>
              <a:rPr lang="en-US" altLang="zh-CN" sz="2800" b="1" i="1">
                <a:latin typeface="Times New Roman" panose="02020603050405020304" pitchFamily="18" charset="0"/>
                <a:ea typeface="黑体" panose="02010609060101010101" pitchFamily="49" charset="-122"/>
              </a:rPr>
              <a:t>b</a:t>
            </a:r>
            <a:r>
              <a:rPr lang="en-US" altLang="zh-CN" sz="2800" b="1">
                <a:latin typeface="Times New Roman" panose="02020603050405020304" pitchFamily="18" charset="0"/>
                <a:ea typeface="黑体" panose="02010609060101010101" pitchFamily="49" charset="-122"/>
              </a:rPr>
              <a:t>) </a:t>
            </a:r>
            <a:r>
              <a:rPr lang="zh-CN" altLang="en-US" b="1">
                <a:latin typeface="Times New Roman" panose="02020603050405020304" pitchFamily="18" charset="0"/>
                <a:ea typeface="黑体" panose="02010609060101010101" pitchFamily="49" charset="-122"/>
              </a:rPr>
              <a:t>的近似值？</a:t>
            </a:r>
          </a:p>
        </p:txBody>
      </p:sp>
      <p:sp>
        <p:nvSpPr>
          <p:cNvPr id="8" name="AutoShape 10"/>
          <p:cNvSpPr>
            <a:spLocks noChangeArrowheads="1"/>
          </p:cNvSpPr>
          <p:nvPr/>
        </p:nvSpPr>
        <p:spPr bwMode="auto">
          <a:xfrm>
            <a:off x="315818" y="188913"/>
            <a:ext cx="2383974" cy="647700"/>
          </a:xfrm>
          <a:prstGeom prst="roundRect">
            <a:avLst>
              <a:gd name="adj" fmla="val 16667"/>
            </a:avLst>
          </a:prstGeom>
          <a:solidFill>
            <a:schemeClr val="accent2">
              <a:alpha val="20000"/>
            </a:schemeClr>
          </a:solidFill>
          <a:ln w="57150" cmpd="thickThin" algn="ctr">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endParaRPr lang="zh-CN" altLang="en-US" sz="2800" b="1" dirty="0">
              <a:latin typeface="Times New Roman" panose="02020603050405020304" pitchFamily="18" charset="0"/>
              <a:ea typeface="黑体" panose="02010609060101010101" pitchFamily="49" charset="-122"/>
            </a:endParaRPr>
          </a:p>
        </p:txBody>
      </p:sp>
    </p:spTree>
  </p:cSld>
  <p:clrMapOvr>
    <a:masterClrMapping/>
  </p:clrMapOvr>
  <p:transition>
    <p:rand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灯片编号占位符 5"/>
          <p:cNvSpPr>
            <a:spLocks noGrp="1"/>
          </p:cNvSpPr>
          <p:nvPr>
            <p:ph type="sldNum" sz="quarter" idx="12"/>
          </p:nvPr>
        </p:nvSpPr>
        <p:spPr/>
        <p:txBody>
          <a:bodyPr/>
          <a:lstStyle/>
          <a:p>
            <a:fld id="{9C90B73C-CA29-41DF-BA15-D0E137044054}" type="slidenum">
              <a:rPr lang="zh-CN" altLang="en-US"/>
              <a:pPr/>
              <a:t>30</a:t>
            </a:fld>
            <a:endParaRPr lang="en-US" altLang="zh-CN"/>
          </a:p>
        </p:txBody>
      </p:sp>
      <p:sp>
        <p:nvSpPr>
          <p:cNvPr id="1083394" name="Rectangle 2"/>
          <p:cNvSpPr>
            <a:spLocks noGrp="1" noChangeArrowheads="1"/>
          </p:cNvSpPr>
          <p:nvPr>
            <p:ph type="title"/>
          </p:nvPr>
        </p:nvSpPr>
        <p:spPr>
          <a:xfrm>
            <a:off x="323850" y="188913"/>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zh-CN" altLang="en-US" dirty="0">
                <a:solidFill>
                  <a:srgbClr val="993300"/>
                </a:solidFill>
              </a:rPr>
              <a:t>四阶 </a:t>
            </a:r>
            <a:r>
              <a:rPr lang="en-US" altLang="zh-CN" dirty="0">
                <a:solidFill>
                  <a:srgbClr val="993300"/>
                </a:solidFill>
              </a:rPr>
              <a:t>R-K </a:t>
            </a:r>
            <a:r>
              <a:rPr lang="zh-CN" altLang="en-US" dirty="0" smtClean="0">
                <a:solidFill>
                  <a:srgbClr val="993300"/>
                </a:solidFill>
              </a:rPr>
              <a:t>法</a:t>
            </a:r>
            <a:endParaRPr lang="zh-CN" altLang="en-US" dirty="0">
              <a:solidFill>
                <a:srgbClr val="993300"/>
              </a:solidFill>
            </a:endParaRPr>
          </a:p>
        </p:txBody>
      </p:sp>
      <p:graphicFrame>
        <p:nvGraphicFramePr>
          <p:cNvPr id="1083397" name="Object 5"/>
          <p:cNvGraphicFramePr>
            <a:graphicFrameLocks noChangeAspect="1"/>
          </p:cNvGraphicFramePr>
          <p:nvPr/>
        </p:nvGraphicFramePr>
        <p:xfrm>
          <a:off x="6948488" y="1700213"/>
          <a:ext cx="2000250" cy="422275"/>
        </p:xfrm>
        <a:graphic>
          <a:graphicData uri="http://schemas.openxmlformats.org/presentationml/2006/ole">
            <mc:AlternateContent xmlns:mc="http://schemas.openxmlformats.org/markup-compatibility/2006">
              <mc:Choice xmlns:v="urn:schemas-microsoft-com:vml" Requires="v">
                <p:oleObj spid="_x0000_s1083526" name="Equation" r:id="rId3" imgW="799920" imgH="190440" progId="Equation.DSMT4">
                  <p:embed/>
                </p:oleObj>
              </mc:Choice>
              <mc:Fallback>
                <p:oleObj name="Equation" r:id="rId3" imgW="799920" imgH="190440" progId="Equation.DSMT4">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48488" y="1700213"/>
                        <a:ext cx="2000250" cy="422275"/>
                      </a:xfrm>
                      <a:prstGeom prst="rect">
                        <a:avLst/>
                      </a:prstGeom>
                      <a:noFill/>
                      <a:ln w="9525">
                        <a:solidFill>
                          <a:srgbClr val="0000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83399" name="Object 7"/>
          <p:cNvGraphicFramePr>
            <a:graphicFrameLocks noChangeAspect="1"/>
          </p:cNvGraphicFramePr>
          <p:nvPr/>
        </p:nvGraphicFramePr>
        <p:xfrm>
          <a:off x="1258888" y="2420938"/>
          <a:ext cx="2476500" cy="563562"/>
        </p:xfrm>
        <a:graphic>
          <a:graphicData uri="http://schemas.openxmlformats.org/presentationml/2006/ole">
            <mc:AlternateContent xmlns:mc="http://schemas.openxmlformats.org/markup-compatibility/2006">
              <mc:Choice xmlns:v="urn:schemas-microsoft-com:vml" Requires="v">
                <p:oleObj spid="_x0000_s1083527" name="Equation" r:id="rId5" imgW="990360" imgH="253800" progId="Equation.DSMT4">
                  <p:embed/>
                </p:oleObj>
              </mc:Choice>
              <mc:Fallback>
                <p:oleObj name="Equation" r:id="rId5" imgW="990360" imgH="253800" progId="Equation.DSMT4">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58888" y="2420938"/>
                        <a:ext cx="2476500" cy="563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83400" name="Object 8"/>
          <p:cNvGraphicFramePr>
            <a:graphicFrameLocks noChangeAspect="1"/>
          </p:cNvGraphicFramePr>
          <p:nvPr/>
        </p:nvGraphicFramePr>
        <p:xfrm>
          <a:off x="1187450" y="2924175"/>
          <a:ext cx="4476750" cy="957263"/>
        </p:xfrm>
        <a:graphic>
          <a:graphicData uri="http://schemas.openxmlformats.org/presentationml/2006/ole">
            <mc:AlternateContent xmlns:mc="http://schemas.openxmlformats.org/markup-compatibility/2006">
              <mc:Choice xmlns:v="urn:schemas-microsoft-com:vml" Requires="v">
                <p:oleObj spid="_x0000_s1083528" name="Equation" r:id="rId7" imgW="1790640" imgH="431640" progId="Equation.DSMT4">
                  <p:embed/>
                </p:oleObj>
              </mc:Choice>
              <mc:Fallback>
                <p:oleObj name="Equation" r:id="rId7" imgW="1790640" imgH="431640" progId="Equation.DSMT4">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87450" y="2924175"/>
                        <a:ext cx="4476750" cy="957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83401" name="AutoShape 9"/>
          <p:cNvSpPr>
            <a:spLocks/>
          </p:cNvSpPr>
          <p:nvPr/>
        </p:nvSpPr>
        <p:spPr bwMode="auto">
          <a:xfrm>
            <a:off x="971550" y="2636838"/>
            <a:ext cx="144463" cy="2449512"/>
          </a:xfrm>
          <a:prstGeom prst="leftBrace">
            <a:avLst>
              <a:gd name="adj1" fmla="val 173485"/>
              <a:gd name="adj2" fmla="val 50000"/>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83402" name="Rectangle 10"/>
          <p:cNvSpPr>
            <a:spLocks noChangeArrowheads="1"/>
          </p:cNvSpPr>
          <p:nvPr/>
        </p:nvSpPr>
        <p:spPr bwMode="auto">
          <a:xfrm>
            <a:off x="611188" y="3141663"/>
            <a:ext cx="360362" cy="7207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aphicFrame>
        <p:nvGraphicFramePr>
          <p:cNvPr id="1083403" name="Object 11"/>
          <p:cNvGraphicFramePr>
            <a:graphicFrameLocks noChangeAspect="1"/>
          </p:cNvGraphicFramePr>
          <p:nvPr/>
        </p:nvGraphicFramePr>
        <p:xfrm>
          <a:off x="1187450" y="3789363"/>
          <a:ext cx="4508500" cy="957262"/>
        </p:xfrm>
        <a:graphic>
          <a:graphicData uri="http://schemas.openxmlformats.org/presentationml/2006/ole">
            <mc:AlternateContent xmlns:mc="http://schemas.openxmlformats.org/markup-compatibility/2006">
              <mc:Choice xmlns:v="urn:schemas-microsoft-com:vml" Requires="v">
                <p:oleObj spid="_x0000_s1083529" name="Equation" r:id="rId9" imgW="1803240" imgH="431640" progId="Equation.DSMT4">
                  <p:embed/>
                </p:oleObj>
              </mc:Choice>
              <mc:Fallback>
                <p:oleObj name="Equation" r:id="rId9" imgW="1803240" imgH="431640" progId="Equation.DSMT4">
                  <p:embed/>
                  <p:pic>
                    <p:nvPicPr>
                      <p:cNvPr id="0" name="Object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87450" y="3789363"/>
                        <a:ext cx="4508500" cy="957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83404" name="Object 12"/>
          <p:cNvGraphicFramePr>
            <a:graphicFrameLocks noChangeAspect="1"/>
          </p:cNvGraphicFramePr>
          <p:nvPr/>
        </p:nvGraphicFramePr>
        <p:xfrm>
          <a:off x="1187450" y="4797425"/>
          <a:ext cx="4032250" cy="563563"/>
        </p:xfrm>
        <a:graphic>
          <a:graphicData uri="http://schemas.openxmlformats.org/presentationml/2006/ole">
            <mc:AlternateContent xmlns:mc="http://schemas.openxmlformats.org/markup-compatibility/2006">
              <mc:Choice xmlns:v="urn:schemas-microsoft-com:vml" Requires="v">
                <p:oleObj spid="_x0000_s1083530" name="Equation" r:id="rId11" imgW="1612800" imgH="253800" progId="Equation.DSMT4">
                  <p:embed/>
                </p:oleObj>
              </mc:Choice>
              <mc:Fallback>
                <p:oleObj name="Equation" r:id="rId11" imgW="1612800" imgH="253800" progId="Equation.DSMT4">
                  <p:embed/>
                  <p:pic>
                    <p:nvPicPr>
                      <p:cNvPr id="0" name="Object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187450" y="4797425"/>
                        <a:ext cx="4032250" cy="563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83405" name="Object 13"/>
          <p:cNvGraphicFramePr>
            <a:graphicFrameLocks noChangeAspect="1"/>
          </p:cNvGraphicFramePr>
          <p:nvPr>
            <p:extLst>
              <p:ext uri="{D42A27DB-BD31-4B8C-83A1-F6EECF244321}">
                <p14:modId xmlns:p14="http://schemas.microsoft.com/office/powerpoint/2010/main" val="666055248"/>
              </p:ext>
            </p:extLst>
          </p:nvPr>
        </p:nvGraphicFramePr>
        <p:xfrm>
          <a:off x="755576" y="1225551"/>
          <a:ext cx="5619750" cy="873125"/>
        </p:xfrm>
        <a:graphic>
          <a:graphicData uri="http://schemas.openxmlformats.org/presentationml/2006/ole">
            <mc:AlternateContent xmlns:mc="http://schemas.openxmlformats.org/markup-compatibility/2006">
              <mc:Choice xmlns:v="urn:schemas-microsoft-com:vml" Requires="v">
                <p:oleObj spid="_x0000_s1083531" name="Equation" r:id="rId13" imgW="2247840" imgH="393480" progId="Equation.DSMT4">
                  <p:embed/>
                </p:oleObj>
              </mc:Choice>
              <mc:Fallback>
                <p:oleObj name="Equation" r:id="rId13" imgW="2247840" imgH="393480" progId="Equation.DSMT4">
                  <p:embed/>
                  <p:pic>
                    <p:nvPicPr>
                      <p:cNvPr id="0" name="Object 1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5576" y="1225551"/>
                        <a:ext cx="5619750" cy="873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rand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灯片编号占位符 5"/>
          <p:cNvSpPr>
            <a:spLocks noGrp="1"/>
          </p:cNvSpPr>
          <p:nvPr>
            <p:ph type="sldNum" sz="quarter" idx="12"/>
          </p:nvPr>
        </p:nvSpPr>
        <p:spPr/>
        <p:txBody>
          <a:bodyPr/>
          <a:lstStyle/>
          <a:p>
            <a:fld id="{1B661965-9A94-4F50-8BEA-F83BD065CBCB}" type="slidenum">
              <a:rPr lang="zh-CN" altLang="en-US"/>
              <a:pPr/>
              <a:t>31</a:t>
            </a:fld>
            <a:endParaRPr lang="en-US" altLang="zh-CN"/>
          </a:p>
        </p:txBody>
      </p:sp>
      <p:sp>
        <p:nvSpPr>
          <p:cNvPr id="1085442" name="Rectangle 2"/>
          <p:cNvSpPr>
            <a:spLocks noGrp="1" noChangeArrowheads="1"/>
          </p:cNvSpPr>
          <p:nvPr>
            <p:ph type="title"/>
          </p:nvPr>
        </p:nvSpPr>
        <p:spPr>
          <a:xfrm>
            <a:off x="323850" y="188913"/>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zh-CN" altLang="en-US">
                <a:solidFill>
                  <a:srgbClr val="993300"/>
                </a:solidFill>
              </a:rPr>
              <a:t>举例</a:t>
            </a:r>
          </a:p>
        </p:txBody>
      </p:sp>
      <p:sp>
        <p:nvSpPr>
          <p:cNvPr id="1085443" name="Text Box 3"/>
          <p:cNvSpPr txBox="1">
            <a:spLocks noChangeArrowheads="1"/>
          </p:cNvSpPr>
          <p:nvPr/>
        </p:nvSpPr>
        <p:spPr bwMode="auto">
          <a:xfrm>
            <a:off x="250825" y="981075"/>
            <a:ext cx="7772400" cy="559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rgbClr val="FF3300"/>
              </a:buClr>
              <a:buFont typeface="Wingdings" panose="05000000000000000000" pitchFamily="2" charset="2"/>
              <a:buNone/>
            </a:pPr>
            <a:r>
              <a:rPr lang="zh-CN" altLang="en-US" sz="2800" b="1" dirty="0">
                <a:solidFill>
                  <a:srgbClr val="0000FF"/>
                </a:solidFill>
                <a:latin typeface="Times New Roman" panose="02020603050405020304" pitchFamily="18" charset="0"/>
                <a:ea typeface="黑体" panose="02010609060101010101" pitchFamily="49" charset="-122"/>
              </a:rPr>
              <a:t>例：</a:t>
            </a:r>
            <a:r>
              <a:rPr lang="en-US" altLang="zh-CN" sz="2800" b="1" i="1" dirty="0">
                <a:latin typeface="Times New Roman" panose="02020603050405020304" pitchFamily="18" charset="0"/>
                <a:ea typeface="黑体" panose="02010609060101010101" pitchFamily="49" charset="-122"/>
              </a:rPr>
              <a:t>m</a:t>
            </a:r>
            <a:r>
              <a:rPr lang="en-US" altLang="zh-CN" sz="2800" b="1" dirty="0">
                <a:latin typeface="Times New Roman" panose="02020603050405020304" pitchFamily="18" charset="0"/>
                <a:ea typeface="黑体" panose="02010609060101010101" pitchFamily="49" charset="-122"/>
              </a:rPr>
              <a:t>=2 </a:t>
            </a:r>
            <a:r>
              <a:rPr lang="zh-CN" altLang="en-US" sz="2800" b="1" dirty="0">
                <a:latin typeface="Times New Roman" panose="02020603050405020304" pitchFamily="18" charset="0"/>
                <a:ea typeface="黑体" panose="02010609060101010101" pitchFamily="49" charset="-122"/>
              </a:rPr>
              <a:t>时的四阶 </a:t>
            </a:r>
            <a:r>
              <a:rPr lang="en-US" altLang="zh-CN" sz="2800" b="1" dirty="0">
                <a:latin typeface="Times New Roman" panose="02020603050405020304" pitchFamily="18" charset="0"/>
                <a:ea typeface="黑体" panose="02010609060101010101" pitchFamily="49" charset="-122"/>
              </a:rPr>
              <a:t>R-K </a:t>
            </a:r>
            <a:r>
              <a:rPr lang="zh-CN" altLang="en-US" sz="2800" b="1" dirty="0">
                <a:latin typeface="Times New Roman" panose="02020603050405020304" pitchFamily="18" charset="0"/>
                <a:ea typeface="黑体" panose="02010609060101010101" pitchFamily="49" charset="-122"/>
              </a:rPr>
              <a:t>方法</a:t>
            </a:r>
            <a:endParaRPr lang="en-US" altLang="zh-CN" sz="2800" b="1" dirty="0">
              <a:latin typeface="Times New Roman" panose="02020603050405020304" pitchFamily="18" charset="0"/>
              <a:ea typeface="黑体" panose="02010609060101010101" pitchFamily="49" charset="-122"/>
            </a:endParaRPr>
          </a:p>
        </p:txBody>
      </p:sp>
      <p:graphicFrame>
        <p:nvGraphicFramePr>
          <p:cNvPr id="1085446" name="Object 6"/>
          <p:cNvGraphicFramePr>
            <a:graphicFrameLocks noChangeAspect="1"/>
          </p:cNvGraphicFramePr>
          <p:nvPr/>
        </p:nvGraphicFramePr>
        <p:xfrm>
          <a:off x="6877050" y="4868863"/>
          <a:ext cx="2000250" cy="422275"/>
        </p:xfrm>
        <a:graphic>
          <a:graphicData uri="http://schemas.openxmlformats.org/presentationml/2006/ole">
            <mc:AlternateContent xmlns:mc="http://schemas.openxmlformats.org/markup-compatibility/2006">
              <mc:Choice xmlns:v="urn:schemas-microsoft-com:vml" Requires="v">
                <p:oleObj spid="_x0000_s1085538" name="Equation" r:id="rId3" imgW="799920" imgH="190440" progId="Equation.DSMT4">
                  <p:embed/>
                </p:oleObj>
              </mc:Choice>
              <mc:Fallback>
                <p:oleObj name="Equation" r:id="rId3" imgW="799920" imgH="190440" progId="Equation.DSMT4">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77050" y="4868863"/>
                        <a:ext cx="2000250" cy="422275"/>
                      </a:xfrm>
                      <a:prstGeom prst="rect">
                        <a:avLst/>
                      </a:prstGeom>
                      <a:noFill/>
                      <a:ln w="9525">
                        <a:solidFill>
                          <a:srgbClr val="0000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85453" name="Object 13"/>
          <p:cNvGraphicFramePr>
            <a:graphicFrameLocks noChangeAspect="1"/>
          </p:cNvGraphicFramePr>
          <p:nvPr/>
        </p:nvGraphicFramePr>
        <p:xfrm>
          <a:off x="684213" y="4076700"/>
          <a:ext cx="5651500" cy="873125"/>
        </p:xfrm>
        <a:graphic>
          <a:graphicData uri="http://schemas.openxmlformats.org/presentationml/2006/ole">
            <mc:AlternateContent xmlns:mc="http://schemas.openxmlformats.org/markup-compatibility/2006">
              <mc:Choice xmlns:v="urn:schemas-microsoft-com:vml" Requires="v">
                <p:oleObj spid="_x0000_s1085539" name="Equation" r:id="rId5" imgW="2260440" imgH="393480" progId="Equation.DSMT4">
                  <p:embed/>
                </p:oleObj>
              </mc:Choice>
              <mc:Fallback>
                <p:oleObj name="Equation" r:id="rId5" imgW="2260440" imgH="393480" progId="Equation.DSMT4">
                  <p:embed/>
                  <p:pic>
                    <p:nvPicPr>
                      <p:cNvPr id="0" name="Object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4213" y="4076700"/>
                        <a:ext cx="5651500" cy="873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85454" name="Object 14"/>
          <p:cNvGraphicFramePr>
            <a:graphicFrameLocks noChangeAspect="1"/>
          </p:cNvGraphicFramePr>
          <p:nvPr/>
        </p:nvGraphicFramePr>
        <p:xfrm>
          <a:off x="1116013" y="1700213"/>
          <a:ext cx="3841750" cy="1577975"/>
        </p:xfrm>
        <a:graphic>
          <a:graphicData uri="http://schemas.openxmlformats.org/presentationml/2006/ole">
            <mc:AlternateContent xmlns:mc="http://schemas.openxmlformats.org/markup-compatibility/2006">
              <mc:Choice xmlns:v="urn:schemas-microsoft-com:vml" Requires="v">
                <p:oleObj spid="_x0000_s1085540" name="Equation" r:id="rId7" imgW="1536480" imgH="711000" progId="Equation.DSMT4">
                  <p:embed/>
                </p:oleObj>
              </mc:Choice>
              <mc:Fallback>
                <p:oleObj name="Equation" r:id="rId7" imgW="1536480" imgH="711000" progId="Equation.DSMT4">
                  <p:embed/>
                  <p:pic>
                    <p:nvPicPr>
                      <p:cNvPr id="0" name="Object 1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16013" y="1700213"/>
                        <a:ext cx="3841750" cy="157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85456" name="Rectangle 16"/>
          <p:cNvSpPr>
            <a:spLocks noChangeArrowheads="1"/>
          </p:cNvSpPr>
          <p:nvPr/>
        </p:nvSpPr>
        <p:spPr bwMode="auto">
          <a:xfrm>
            <a:off x="250825" y="3644900"/>
            <a:ext cx="2124075" cy="466725"/>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b="1">
                <a:latin typeface="Times New Roman" panose="02020603050405020304" pitchFamily="18" charset="0"/>
                <a:ea typeface="黑体" panose="02010609060101010101" pitchFamily="49" charset="-122"/>
              </a:rPr>
              <a:t>四阶 </a:t>
            </a:r>
            <a:r>
              <a:rPr lang="en-US" altLang="zh-CN" b="1">
                <a:latin typeface="Times New Roman" panose="02020603050405020304" pitchFamily="18" charset="0"/>
                <a:ea typeface="黑体" panose="02010609060101010101" pitchFamily="49" charset="-122"/>
              </a:rPr>
              <a:t>R-K </a:t>
            </a:r>
            <a:r>
              <a:rPr lang="zh-CN" altLang="en-US" b="1">
                <a:latin typeface="Times New Roman" panose="02020603050405020304" pitchFamily="18" charset="0"/>
                <a:ea typeface="黑体" panose="02010609060101010101" pitchFamily="49" charset="-122"/>
              </a:rPr>
              <a:t>方法</a:t>
            </a:r>
          </a:p>
        </p:txBody>
      </p:sp>
      <p:graphicFrame>
        <p:nvGraphicFramePr>
          <p:cNvPr id="1085457" name="Object 17"/>
          <p:cNvGraphicFramePr>
            <a:graphicFrameLocks noChangeAspect="1"/>
          </p:cNvGraphicFramePr>
          <p:nvPr/>
        </p:nvGraphicFramePr>
        <p:xfrm>
          <a:off x="684213" y="4941888"/>
          <a:ext cx="5302250" cy="873125"/>
        </p:xfrm>
        <a:graphic>
          <a:graphicData uri="http://schemas.openxmlformats.org/presentationml/2006/ole">
            <mc:AlternateContent xmlns:mc="http://schemas.openxmlformats.org/markup-compatibility/2006">
              <mc:Choice xmlns:v="urn:schemas-microsoft-com:vml" Requires="v">
                <p:oleObj spid="_x0000_s1085541" name="Equation" r:id="rId9" imgW="2120760" imgH="393480" progId="Equation.DSMT4">
                  <p:embed/>
                </p:oleObj>
              </mc:Choice>
              <mc:Fallback>
                <p:oleObj name="Equation" r:id="rId9" imgW="2120760" imgH="393480" progId="Equation.DSMT4">
                  <p:embed/>
                  <p:pic>
                    <p:nvPicPr>
                      <p:cNvPr id="0" name="Object 1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84213" y="4941888"/>
                        <a:ext cx="5302250" cy="873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rand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灯片编号占位符 5"/>
          <p:cNvSpPr>
            <a:spLocks noGrp="1"/>
          </p:cNvSpPr>
          <p:nvPr>
            <p:ph type="sldNum" sz="quarter" idx="12"/>
          </p:nvPr>
        </p:nvSpPr>
        <p:spPr/>
        <p:txBody>
          <a:bodyPr/>
          <a:lstStyle/>
          <a:p>
            <a:fld id="{D4D5A0B5-3C6B-4085-82E1-315946598A50}" type="slidenum">
              <a:rPr lang="zh-CN" altLang="en-US"/>
              <a:pPr/>
              <a:t>32</a:t>
            </a:fld>
            <a:endParaRPr lang="en-US" altLang="zh-CN"/>
          </a:p>
        </p:txBody>
      </p:sp>
      <p:sp>
        <p:nvSpPr>
          <p:cNvPr id="1084418" name="Rectangle 2"/>
          <p:cNvSpPr>
            <a:spLocks noGrp="1" noChangeArrowheads="1"/>
          </p:cNvSpPr>
          <p:nvPr>
            <p:ph type="title"/>
          </p:nvPr>
        </p:nvSpPr>
        <p:spPr>
          <a:xfrm>
            <a:off x="323850" y="188913"/>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zh-CN" altLang="en-US">
                <a:solidFill>
                  <a:srgbClr val="993300"/>
                </a:solidFill>
              </a:rPr>
              <a:t>举例</a:t>
            </a:r>
          </a:p>
        </p:txBody>
      </p:sp>
      <p:graphicFrame>
        <p:nvGraphicFramePr>
          <p:cNvPr id="1084421" name="Object 5"/>
          <p:cNvGraphicFramePr>
            <a:graphicFrameLocks noChangeAspect="1"/>
          </p:cNvGraphicFramePr>
          <p:nvPr/>
        </p:nvGraphicFramePr>
        <p:xfrm>
          <a:off x="755650" y="981075"/>
          <a:ext cx="2659063" cy="508000"/>
        </p:xfrm>
        <a:graphic>
          <a:graphicData uri="http://schemas.openxmlformats.org/presentationml/2006/ole">
            <mc:AlternateContent xmlns:mc="http://schemas.openxmlformats.org/markup-compatibility/2006">
              <mc:Choice xmlns:v="urn:schemas-microsoft-com:vml" Requires="v">
                <p:oleObj spid="_x0000_s1084593" name="Equation" r:id="rId3" imgW="1180800" imgH="253800" progId="Equation.DSMT4">
                  <p:embed/>
                </p:oleObj>
              </mc:Choice>
              <mc:Fallback>
                <p:oleObj name="Equation" r:id="rId3" imgW="1180800" imgH="253800" progId="Equation.DSMT4">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650" y="981075"/>
                        <a:ext cx="2659063"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84422" name="Object 6"/>
          <p:cNvGraphicFramePr>
            <a:graphicFrameLocks noChangeAspect="1"/>
          </p:cNvGraphicFramePr>
          <p:nvPr/>
        </p:nvGraphicFramePr>
        <p:xfrm>
          <a:off x="684213" y="1916113"/>
          <a:ext cx="4772025" cy="863600"/>
        </p:xfrm>
        <a:graphic>
          <a:graphicData uri="http://schemas.openxmlformats.org/presentationml/2006/ole">
            <mc:AlternateContent xmlns:mc="http://schemas.openxmlformats.org/markup-compatibility/2006">
              <mc:Choice xmlns:v="urn:schemas-microsoft-com:vml" Requires="v">
                <p:oleObj spid="_x0000_s1084594" name="Equation" r:id="rId5" imgW="2387520" imgH="431640" progId="Equation.DSMT4">
                  <p:embed/>
                </p:oleObj>
              </mc:Choice>
              <mc:Fallback>
                <p:oleObj name="Equation" r:id="rId5" imgW="2387520" imgH="431640" progId="Equation.DSMT4">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4213" y="1916113"/>
                        <a:ext cx="4772025" cy="86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84425" name="Object 9"/>
          <p:cNvGraphicFramePr>
            <a:graphicFrameLocks noChangeAspect="1"/>
          </p:cNvGraphicFramePr>
          <p:nvPr/>
        </p:nvGraphicFramePr>
        <p:xfrm>
          <a:off x="684213" y="3573463"/>
          <a:ext cx="4797425" cy="863600"/>
        </p:xfrm>
        <a:graphic>
          <a:graphicData uri="http://schemas.openxmlformats.org/presentationml/2006/ole">
            <mc:AlternateContent xmlns:mc="http://schemas.openxmlformats.org/markup-compatibility/2006">
              <mc:Choice xmlns:v="urn:schemas-microsoft-com:vml" Requires="v">
                <p:oleObj spid="_x0000_s1084595" name="Equation" r:id="rId7" imgW="2400120" imgH="431640" progId="Equation.DSMT4">
                  <p:embed/>
                </p:oleObj>
              </mc:Choice>
              <mc:Fallback>
                <p:oleObj name="Equation" r:id="rId7" imgW="2400120" imgH="431640" progId="Equation.DSMT4">
                  <p:embed/>
                  <p:pic>
                    <p:nvPicPr>
                      <p:cNvPr id="0"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4213" y="3573463"/>
                        <a:ext cx="4797425" cy="86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84426" name="Object 10"/>
          <p:cNvGraphicFramePr>
            <a:graphicFrameLocks noChangeAspect="1"/>
          </p:cNvGraphicFramePr>
          <p:nvPr/>
        </p:nvGraphicFramePr>
        <p:xfrm>
          <a:off x="684213" y="5445125"/>
          <a:ext cx="4341812" cy="508000"/>
        </p:xfrm>
        <a:graphic>
          <a:graphicData uri="http://schemas.openxmlformats.org/presentationml/2006/ole">
            <mc:AlternateContent xmlns:mc="http://schemas.openxmlformats.org/markup-compatibility/2006">
              <mc:Choice xmlns:v="urn:schemas-microsoft-com:vml" Requires="v">
                <p:oleObj spid="_x0000_s1084596" name="Equation" r:id="rId9" imgW="2171520" imgH="253800" progId="Equation.DSMT4">
                  <p:embed/>
                </p:oleObj>
              </mc:Choice>
              <mc:Fallback>
                <p:oleObj name="Equation" r:id="rId9" imgW="2171520" imgH="253800" progId="Equation.DSMT4">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84213" y="5445125"/>
                        <a:ext cx="4341812"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84429" name="Object 13"/>
          <p:cNvGraphicFramePr>
            <a:graphicFrameLocks noChangeAspect="1"/>
          </p:cNvGraphicFramePr>
          <p:nvPr/>
        </p:nvGraphicFramePr>
        <p:xfrm>
          <a:off x="755650" y="1484313"/>
          <a:ext cx="2544763" cy="508000"/>
        </p:xfrm>
        <a:graphic>
          <a:graphicData uri="http://schemas.openxmlformats.org/presentationml/2006/ole">
            <mc:AlternateContent xmlns:mc="http://schemas.openxmlformats.org/markup-compatibility/2006">
              <mc:Choice xmlns:v="urn:schemas-microsoft-com:vml" Requires="v">
                <p:oleObj spid="_x0000_s1084597" name="Equation" r:id="rId11" imgW="1130040" imgH="253800" progId="Equation.DSMT4">
                  <p:embed/>
                </p:oleObj>
              </mc:Choice>
              <mc:Fallback>
                <p:oleObj name="Equation" r:id="rId11" imgW="1130040" imgH="253800" progId="Equation.DSMT4">
                  <p:embed/>
                  <p:pic>
                    <p:nvPicPr>
                      <p:cNvPr id="0" name="Object 1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55650" y="1484313"/>
                        <a:ext cx="2544763"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84430" name="Object 14"/>
          <p:cNvGraphicFramePr>
            <a:graphicFrameLocks noChangeAspect="1"/>
          </p:cNvGraphicFramePr>
          <p:nvPr/>
        </p:nvGraphicFramePr>
        <p:xfrm>
          <a:off x="755650" y="2708275"/>
          <a:ext cx="4695825" cy="863600"/>
        </p:xfrm>
        <a:graphic>
          <a:graphicData uri="http://schemas.openxmlformats.org/presentationml/2006/ole">
            <mc:AlternateContent xmlns:mc="http://schemas.openxmlformats.org/markup-compatibility/2006">
              <mc:Choice xmlns:v="urn:schemas-microsoft-com:vml" Requires="v">
                <p:oleObj spid="_x0000_s1084598" name="Equation" r:id="rId13" imgW="2349360" imgH="431640" progId="Equation.DSMT4">
                  <p:embed/>
                </p:oleObj>
              </mc:Choice>
              <mc:Fallback>
                <p:oleObj name="Equation" r:id="rId13" imgW="2349360" imgH="431640" progId="Equation.DSMT4">
                  <p:embed/>
                  <p:pic>
                    <p:nvPicPr>
                      <p:cNvPr id="0" name="Object 1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5650" y="2708275"/>
                        <a:ext cx="4695825" cy="86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84431" name="Object 15"/>
          <p:cNvGraphicFramePr>
            <a:graphicFrameLocks noChangeAspect="1"/>
          </p:cNvGraphicFramePr>
          <p:nvPr/>
        </p:nvGraphicFramePr>
        <p:xfrm>
          <a:off x="709613" y="4437063"/>
          <a:ext cx="4721225" cy="863600"/>
        </p:xfrm>
        <a:graphic>
          <a:graphicData uri="http://schemas.openxmlformats.org/presentationml/2006/ole">
            <mc:AlternateContent xmlns:mc="http://schemas.openxmlformats.org/markup-compatibility/2006">
              <mc:Choice xmlns:v="urn:schemas-microsoft-com:vml" Requires="v">
                <p:oleObj spid="_x0000_s1084599" name="Equation" r:id="rId15" imgW="2361960" imgH="431640" progId="Equation.DSMT4">
                  <p:embed/>
                </p:oleObj>
              </mc:Choice>
              <mc:Fallback>
                <p:oleObj name="Equation" r:id="rId15" imgW="2361960" imgH="431640" progId="Equation.DSMT4">
                  <p:embed/>
                  <p:pic>
                    <p:nvPicPr>
                      <p:cNvPr id="0" name="Object 1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09613" y="4437063"/>
                        <a:ext cx="4721225" cy="86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84432" name="Object 16"/>
          <p:cNvGraphicFramePr>
            <a:graphicFrameLocks noChangeAspect="1"/>
          </p:cNvGraphicFramePr>
          <p:nvPr/>
        </p:nvGraphicFramePr>
        <p:xfrm>
          <a:off x="722313" y="6092825"/>
          <a:ext cx="4265612" cy="508000"/>
        </p:xfrm>
        <a:graphic>
          <a:graphicData uri="http://schemas.openxmlformats.org/presentationml/2006/ole">
            <mc:AlternateContent xmlns:mc="http://schemas.openxmlformats.org/markup-compatibility/2006">
              <mc:Choice xmlns:v="urn:schemas-microsoft-com:vml" Requires="v">
                <p:oleObj spid="_x0000_s1084600" name="Equation" r:id="rId17" imgW="2133360" imgH="253800" progId="Equation.DSMT4">
                  <p:embed/>
                </p:oleObj>
              </mc:Choice>
              <mc:Fallback>
                <p:oleObj name="Equation" r:id="rId17" imgW="2133360" imgH="253800" progId="Equation.DSMT4">
                  <p:embed/>
                  <p:pic>
                    <p:nvPicPr>
                      <p:cNvPr id="0" name="Object 16"/>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22313" y="6092825"/>
                        <a:ext cx="4265612"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rand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灯片编号占位符 5"/>
          <p:cNvSpPr>
            <a:spLocks noGrp="1"/>
          </p:cNvSpPr>
          <p:nvPr>
            <p:ph type="sldNum" sz="quarter" idx="12"/>
          </p:nvPr>
        </p:nvSpPr>
        <p:spPr/>
        <p:txBody>
          <a:bodyPr/>
          <a:lstStyle/>
          <a:p>
            <a:fld id="{7EB1E044-DA53-44FF-965F-57368BD59A4F}" type="slidenum">
              <a:rPr lang="zh-CN" altLang="en-US"/>
              <a:pPr/>
              <a:t>33</a:t>
            </a:fld>
            <a:endParaRPr lang="en-US" altLang="zh-CN"/>
          </a:p>
        </p:txBody>
      </p:sp>
      <p:sp>
        <p:nvSpPr>
          <p:cNvPr id="1086466" name="Rectangle 2"/>
          <p:cNvSpPr>
            <a:spLocks noGrp="1" noChangeArrowheads="1"/>
          </p:cNvSpPr>
          <p:nvPr>
            <p:ph type="title"/>
          </p:nvPr>
        </p:nvSpPr>
        <p:spPr>
          <a:xfrm>
            <a:off x="323850" y="188913"/>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zh-CN" altLang="en-US">
                <a:solidFill>
                  <a:srgbClr val="993300"/>
                </a:solidFill>
              </a:rPr>
              <a:t>高阶方程</a:t>
            </a:r>
          </a:p>
        </p:txBody>
      </p:sp>
      <p:sp>
        <p:nvSpPr>
          <p:cNvPr id="1086467" name="Rectangle 3"/>
          <p:cNvSpPr>
            <a:spLocks noChangeArrowheads="1"/>
          </p:cNvSpPr>
          <p:nvPr/>
        </p:nvSpPr>
        <p:spPr bwMode="auto">
          <a:xfrm>
            <a:off x="323850" y="908050"/>
            <a:ext cx="8064500" cy="604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spcBef>
                <a:spcPct val="20000"/>
              </a:spcBef>
              <a:buClr>
                <a:srgbClr val="0000FF"/>
              </a:buClr>
              <a:buFont typeface="Wingdings" panose="05000000000000000000" pitchFamily="2" charset="2"/>
              <a:buChar char="n"/>
            </a:pPr>
            <a:r>
              <a:rPr lang="zh-CN" altLang="en-US" sz="2800" b="1">
                <a:latin typeface="Times New Roman" panose="02020603050405020304" pitchFamily="18" charset="0"/>
                <a:ea typeface="黑体" panose="02010609060101010101" pitchFamily="49" charset="-122"/>
              </a:rPr>
              <a:t> 处理方法：化为一阶方程组</a:t>
            </a:r>
          </a:p>
        </p:txBody>
      </p:sp>
      <p:sp>
        <p:nvSpPr>
          <p:cNvPr id="1086468" name="Rectangle 4"/>
          <p:cNvSpPr>
            <a:spLocks noChangeArrowheads="1"/>
          </p:cNvSpPr>
          <p:nvPr/>
        </p:nvSpPr>
        <p:spPr bwMode="auto">
          <a:xfrm>
            <a:off x="539750" y="3357563"/>
            <a:ext cx="24479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spcBef>
                <a:spcPct val="20000"/>
              </a:spcBef>
              <a:buClr>
                <a:schemeClr val="hlink"/>
              </a:buClr>
              <a:buFont typeface="Wingdings" panose="05000000000000000000" pitchFamily="2" charset="2"/>
              <a:buNone/>
            </a:pPr>
            <a:r>
              <a:rPr lang="zh-CN" altLang="en-US" b="1">
                <a:solidFill>
                  <a:srgbClr val="0000FF"/>
                </a:solidFill>
                <a:latin typeface="Times New Roman" panose="02020603050405020304" pitchFamily="18" charset="0"/>
                <a:ea typeface="黑体" panose="02010609060101010101" pitchFamily="49" charset="-122"/>
              </a:rPr>
              <a:t>引入变量：</a:t>
            </a:r>
          </a:p>
        </p:txBody>
      </p:sp>
      <p:graphicFrame>
        <p:nvGraphicFramePr>
          <p:cNvPr id="1086469" name="Object 5"/>
          <p:cNvGraphicFramePr>
            <a:graphicFrameLocks noChangeAspect="1"/>
          </p:cNvGraphicFramePr>
          <p:nvPr/>
        </p:nvGraphicFramePr>
        <p:xfrm>
          <a:off x="468313" y="1557338"/>
          <a:ext cx="7778750" cy="1520825"/>
        </p:xfrm>
        <a:graphic>
          <a:graphicData uri="http://schemas.openxmlformats.org/presentationml/2006/ole">
            <mc:AlternateContent xmlns:mc="http://schemas.openxmlformats.org/markup-compatibility/2006">
              <mc:Choice xmlns:v="urn:schemas-microsoft-com:vml" Requires="v">
                <p:oleObj spid="_x0000_s1086540" name="Equation" r:id="rId3" imgW="3111480" imgH="685800" progId="Equation.DSMT4">
                  <p:embed/>
                </p:oleObj>
              </mc:Choice>
              <mc:Fallback>
                <p:oleObj name="Equation" r:id="rId3" imgW="3111480" imgH="685800" progId="Equation.DSMT4">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8313" y="1557338"/>
                        <a:ext cx="7778750" cy="152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86471" name="Object 7"/>
          <p:cNvGraphicFramePr>
            <a:graphicFrameLocks noChangeAspect="1"/>
          </p:cNvGraphicFramePr>
          <p:nvPr/>
        </p:nvGraphicFramePr>
        <p:xfrm>
          <a:off x="2268538" y="3429000"/>
          <a:ext cx="4984750" cy="534988"/>
        </p:xfrm>
        <a:graphic>
          <a:graphicData uri="http://schemas.openxmlformats.org/presentationml/2006/ole">
            <mc:AlternateContent xmlns:mc="http://schemas.openxmlformats.org/markup-compatibility/2006">
              <mc:Choice xmlns:v="urn:schemas-microsoft-com:vml" Requires="v">
                <p:oleObj spid="_x0000_s1086541" name="Equation" r:id="rId5" imgW="1993680" imgH="241200" progId="Equation.DSMT4">
                  <p:embed/>
                </p:oleObj>
              </mc:Choice>
              <mc:Fallback>
                <p:oleObj name="Equation" r:id="rId5" imgW="1993680" imgH="241200" progId="Equation.DSMT4">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68538" y="3429000"/>
                        <a:ext cx="4984750" cy="534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86475" name="AutoShape 11"/>
          <p:cNvSpPr>
            <a:spLocks noChangeArrowheads="1"/>
          </p:cNvSpPr>
          <p:nvPr/>
        </p:nvSpPr>
        <p:spPr bwMode="auto">
          <a:xfrm>
            <a:off x="611188" y="4868863"/>
            <a:ext cx="792162" cy="504825"/>
          </a:xfrm>
          <a:prstGeom prst="leftRightArrow">
            <a:avLst>
              <a:gd name="adj1" fmla="val 50000"/>
              <a:gd name="adj2" fmla="val 31384"/>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aphicFrame>
        <p:nvGraphicFramePr>
          <p:cNvPr id="1086476" name="Object 12"/>
          <p:cNvGraphicFramePr>
            <a:graphicFrameLocks noChangeAspect="1"/>
          </p:cNvGraphicFramePr>
          <p:nvPr/>
        </p:nvGraphicFramePr>
        <p:xfrm>
          <a:off x="1547813" y="4005263"/>
          <a:ext cx="7429500" cy="2647950"/>
        </p:xfrm>
        <a:graphic>
          <a:graphicData uri="http://schemas.openxmlformats.org/presentationml/2006/ole">
            <mc:AlternateContent xmlns:mc="http://schemas.openxmlformats.org/markup-compatibility/2006">
              <mc:Choice xmlns:v="urn:schemas-microsoft-com:vml" Requires="v">
                <p:oleObj spid="_x0000_s1086542" name="Equation" r:id="rId7" imgW="2971800" imgH="1193760" progId="Equation.DSMT4">
                  <p:embed/>
                </p:oleObj>
              </mc:Choice>
              <mc:Fallback>
                <p:oleObj name="Equation" r:id="rId7" imgW="2971800" imgH="1193760" progId="Equation.DSMT4">
                  <p:embed/>
                  <p:pic>
                    <p:nvPicPr>
                      <p:cNvPr id="0" name="Object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47813" y="4005263"/>
                        <a:ext cx="7429500" cy="2647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 name="AutoShape 10"/>
          <p:cNvSpPr>
            <a:spLocks noChangeArrowheads="1"/>
          </p:cNvSpPr>
          <p:nvPr/>
        </p:nvSpPr>
        <p:spPr bwMode="auto">
          <a:xfrm>
            <a:off x="179388" y="188913"/>
            <a:ext cx="3425416" cy="647700"/>
          </a:xfrm>
          <a:prstGeom prst="roundRect">
            <a:avLst>
              <a:gd name="adj" fmla="val 16667"/>
            </a:avLst>
          </a:prstGeom>
          <a:solidFill>
            <a:schemeClr val="accent2">
              <a:alpha val="20000"/>
            </a:schemeClr>
          </a:solidFill>
          <a:ln w="57150" cmpd="thickThin" algn="ctr">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endParaRPr lang="zh-CN" altLang="en-US" sz="2800" b="1" dirty="0">
              <a:latin typeface="Times New Roman" panose="02020603050405020304" pitchFamily="18" charset="0"/>
              <a:ea typeface="黑体" panose="02010609060101010101" pitchFamily="49" charset="-122"/>
            </a:endParaRPr>
          </a:p>
        </p:txBody>
      </p:sp>
    </p:spTree>
  </p:cSld>
  <p:clrMapOvr>
    <a:masterClrMapping/>
  </p:clrMapOvr>
  <p:transition>
    <p:rand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灯片编号占位符 5"/>
          <p:cNvSpPr>
            <a:spLocks noGrp="1"/>
          </p:cNvSpPr>
          <p:nvPr>
            <p:ph type="sldNum" sz="quarter" idx="12"/>
          </p:nvPr>
        </p:nvSpPr>
        <p:spPr/>
        <p:txBody>
          <a:bodyPr/>
          <a:lstStyle/>
          <a:p>
            <a:fld id="{D20744C7-B4F7-4226-A43D-F3E29601AA30}" type="slidenum">
              <a:rPr lang="zh-CN" altLang="en-US"/>
              <a:pPr/>
              <a:t>34</a:t>
            </a:fld>
            <a:endParaRPr lang="en-US" altLang="zh-CN"/>
          </a:p>
        </p:txBody>
      </p:sp>
      <p:sp>
        <p:nvSpPr>
          <p:cNvPr id="1087490" name="Rectangle 2"/>
          <p:cNvSpPr>
            <a:spLocks noGrp="1" noChangeArrowheads="1"/>
          </p:cNvSpPr>
          <p:nvPr>
            <p:ph type="title"/>
          </p:nvPr>
        </p:nvSpPr>
        <p:spPr>
          <a:xfrm>
            <a:off x="323850" y="188913"/>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zh-CN" altLang="en-US">
                <a:solidFill>
                  <a:srgbClr val="993300"/>
                </a:solidFill>
              </a:rPr>
              <a:t>举例：</a:t>
            </a:r>
            <a:r>
              <a:rPr lang="en-US" altLang="zh-CN">
                <a:solidFill>
                  <a:srgbClr val="993300"/>
                </a:solidFill>
              </a:rPr>
              <a:t>Van der Pol</a:t>
            </a:r>
          </a:p>
        </p:txBody>
      </p:sp>
      <p:sp>
        <p:nvSpPr>
          <p:cNvPr id="1087491" name="Text Box 3"/>
          <p:cNvSpPr txBox="1">
            <a:spLocks noChangeArrowheads="1"/>
          </p:cNvSpPr>
          <p:nvPr/>
        </p:nvSpPr>
        <p:spPr bwMode="auto">
          <a:xfrm>
            <a:off x="250825" y="981075"/>
            <a:ext cx="7772400" cy="604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rgbClr val="FF3300"/>
              </a:buClr>
              <a:buFont typeface="Wingdings" panose="05000000000000000000" pitchFamily="2" charset="2"/>
              <a:buNone/>
            </a:pPr>
            <a:r>
              <a:rPr lang="zh-CN" altLang="en-US" sz="2800" b="1" dirty="0">
                <a:solidFill>
                  <a:srgbClr val="0000FF"/>
                </a:solidFill>
                <a:latin typeface="Times New Roman" panose="02020603050405020304" pitchFamily="18" charset="0"/>
                <a:ea typeface="黑体" panose="02010609060101010101" pitchFamily="49" charset="-122"/>
              </a:rPr>
              <a:t>例：</a:t>
            </a:r>
            <a:r>
              <a:rPr lang="zh-CN" altLang="en-US" sz="2800" b="1" dirty="0">
                <a:latin typeface="Times New Roman" panose="02020603050405020304" pitchFamily="18" charset="0"/>
                <a:ea typeface="黑体" panose="02010609060101010101" pitchFamily="49" charset="-122"/>
              </a:rPr>
              <a:t>求解 </a:t>
            </a:r>
            <a:r>
              <a:rPr lang="en-US" altLang="zh-CN" sz="2800" b="1" dirty="0">
                <a:latin typeface="Times New Roman" panose="02020603050405020304" pitchFamily="18" charset="0"/>
                <a:ea typeface="黑体" panose="02010609060101010101" pitchFamily="49" charset="-122"/>
              </a:rPr>
              <a:t>Van der Pol </a:t>
            </a:r>
            <a:r>
              <a:rPr lang="zh-CN" altLang="en-US" sz="2800" b="1" dirty="0">
                <a:latin typeface="Times New Roman" panose="02020603050405020304" pitchFamily="18" charset="0"/>
                <a:ea typeface="黑体" panose="02010609060101010101" pitchFamily="49" charset="-122"/>
              </a:rPr>
              <a:t>方程</a:t>
            </a: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850" y="1733641"/>
            <a:ext cx="2491956" cy="3535986"/>
          </a:xfrm>
          <a:prstGeom prst="rect">
            <a:avLst/>
          </a:prstGeom>
        </p:spPr>
      </p:pic>
      <p:sp>
        <p:nvSpPr>
          <p:cNvPr id="3" name="矩形 2"/>
          <p:cNvSpPr/>
          <p:nvPr/>
        </p:nvSpPr>
        <p:spPr>
          <a:xfrm>
            <a:off x="2987824" y="1585913"/>
            <a:ext cx="5904656" cy="2090509"/>
          </a:xfrm>
          <a:prstGeom prst="rect">
            <a:avLst/>
          </a:prstGeom>
        </p:spPr>
        <p:txBody>
          <a:bodyPr wrap="square">
            <a:spAutoFit/>
          </a:bodyPr>
          <a:lstStyle/>
          <a:p>
            <a:pPr>
              <a:lnSpc>
                <a:spcPct val="110000"/>
              </a:lnSpc>
            </a:pPr>
            <a:r>
              <a:rPr lang="en-US" altLang="zh-CN" b="1" dirty="0" err="1" smtClean="0">
                <a:latin typeface="Times New Roman" panose="02020603050405020304" pitchFamily="18" charset="0"/>
                <a:ea typeface="黑体" panose="02010609060101010101" pitchFamily="49" charset="-122"/>
              </a:rPr>
              <a:t>Balthasar</a:t>
            </a:r>
            <a:r>
              <a:rPr lang="en-US" altLang="zh-CN" b="1" dirty="0" smtClean="0">
                <a:latin typeface="Times New Roman" panose="02020603050405020304" pitchFamily="18" charset="0"/>
                <a:ea typeface="黑体" panose="02010609060101010101" pitchFamily="49" charset="-122"/>
              </a:rPr>
              <a:t> van der Pol </a:t>
            </a:r>
            <a:r>
              <a:rPr lang="zh-CN" altLang="en-US" b="1" dirty="0" smtClean="0">
                <a:latin typeface="Times New Roman" panose="02020603050405020304" pitchFamily="18" charset="0"/>
                <a:ea typeface="黑体" panose="02010609060101010101" pitchFamily="49" charset="-122"/>
              </a:rPr>
              <a:t>是荷兰的一位著名电子工程师。在</a:t>
            </a:r>
            <a:r>
              <a:rPr lang="en-US" altLang="zh-CN" b="1" dirty="0" smtClean="0">
                <a:latin typeface="Times New Roman" panose="02020603050405020304" pitchFamily="18" charset="0"/>
                <a:ea typeface="黑体" panose="02010609060101010101" pitchFamily="49" charset="-122"/>
              </a:rPr>
              <a:t>20</a:t>
            </a:r>
            <a:r>
              <a:rPr lang="zh-CN" altLang="en-US" b="1" dirty="0" smtClean="0">
                <a:latin typeface="Times New Roman" panose="02020603050405020304" pitchFamily="18" charset="0"/>
                <a:ea typeface="黑体" panose="02010609060101010101" pitchFamily="49" charset="-122"/>
              </a:rPr>
              <a:t>世纪</a:t>
            </a:r>
            <a:r>
              <a:rPr lang="en-US" altLang="zh-CN" b="1" dirty="0" smtClean="0">
                <a:latin typeface="Times New Roman" panose="02020603050405020304" pitchFamily="18" charset="0"/>
                <a:ea typeface="黑体" panose="02010609060101010101" pitchFamily="49" charset="-122"/>
              </a:rPr>
              <a:t>20</a:t>
            </a:r>
            <a:r>
              <a:rPr lang="zh-CN" altLang="en-US" b="1" dirty="0" smtClean="0">
                <a:latin typeface="Times New Roman" panose="02020603050405020304" pitchFamily="18" charset="0"/>
                <a:ea typeface="黑体" panose="02010609060101010101" pitchFamily="49" charset="-122"/>
              </a:rPr>
              <a:t>年代至</a:t>
            </a:r>
            <a:r>
              <a:rPr lang="en-US" altLang="zh-CN" b="1" dirty="0" smtClean="0">
                <a:latin typeface="Times New Roman" panose="02020603050405020304" pitchFamily="18" charset="0"/>
                <a:ea typeface="黑体" panose="02010609060101010101" pitchFamily="49" charset="-122"/>
              </a:rPr>
              <a:t>30</a:t>
            </a:r>
            <a:r>
              <a:rPr lang="zh-CN" altLang="en-US" b="1" dirty="0" smtClean="0">
                <a:latin typeface="Times New Roman" panose="02020603050405020304" pitchFamily="18" charset="0"/>
                <a:ea typeface="黑体" panose="02010609060101010101" pitchFamily="49" charset="-122"/>
              </a:rPr>
              <a:t>年代之间，他开创了现代实验动力学。</a:t>
            </a:r>
            <a:r>
              <a:rPr lang="en-US" altLang="zh-CN" b="1" dirty="0" smtClean="0">
                <a:latin typeface="Times New Roman" panose="02020603050405020304" pitchFamily="18" charset="0"/>
                <a:ea typeface="黑体" panose="02010609060101010101" pitchFamily="49" charset="-122"/>
              </a:rPr>
              <a:t>1927</a:t>
            </a:r>
            <a:r>
              <a:rPr lang="zh-CN" altLang="en-US" b="1" dirty="0" smtClean="0">
                <a:latin typeface="Times New Roman" panose="02020603050405020304" pitchFamily="18" charset="0"/>
                <a:ea typeface="黑体" panose="02010609060101010101" pitchFamily="49" charset="-122"/>
              </a:rPr>
              <a:t>年，为了描述在电子电路中三极管的震荡效应，第一次推导出了著名的</a:t>
            </a:r>
            <a:r>
              <a:rPr lang="en-US" altLang="zh-CN" b="1" dirty="0" smtClean="0">
                <a:latin typeface="Times New Roman" panose="02020603050405020304" pitchFamily="18" charset="0"/>
                <a:ea typeface="黑体" panose="02010609060101010101" pitchFamily="49" charset="-122"/>
              </a:rPr>
              <a:t>van der Pol</a:t>
            </a:r>
            <a:r>
              <a:rPr lang="zh-CN" altLang="en-US" b="1" dirty="0" smtClean="0">
                <a:latin typeface="Times New Roman" panose="02020603050405020304" pitchFamily="18" charset="0"/>
                <a:ea typeface="黑体" panose="02010609060101010101" pitchFamily="49" charset="-122"/>
              </a:rPr>
              <a:t>方程</a:t>
            </a:r>
            <a:endParaRPr lang="zh-CN" altLang="en-US" dirty="0"/>
          </a:p>
        </p:txBody>
      </p:sp>
      <p:sp>
        <p:nvSpPr>
          <p:cNvPr id="4" name="矩形 3"/>
          <p:cNvSpPr/>
          <p:nvPr/>
        </p:nvSpPr>
        <p:spPr>
          <a:xfrm>
            <a:off x="285786" y="5269627"/>
            <a:ext cx="2575129" cy="707886"/>
          </a:xfrm>
          <a:prstGeom prst="rect">
            <a:avLst/>
          </a:prstGeom>
        </p:spPr>
        <p:txBody>
          <a:bodyPr wrap="none">
            <a:spAutoFit/>
          </a:bodyPr>
          <a:lstStyle/>
          <a:p>
            <a:r>
              <a:rPr lang="en-US" altLang="zh-CN" sz="2000" b="1" dirty="0" err="1" smtClean="0">
                <a:latin typeface="Times New Roman" panose="02020603050405020304" pitchFamily="18" charset="0"/>
                <a:ea typeface="黑体" panose="02010609060101010101" pitchFamily="49" charset="-122"/>
              </a:rPr>
              <a:t>Balthasar</a:t>
            </a:r>
            <a:r>
              <a:rPr lang="en-US" altLang="zh-CN" sz="2000" b="1" dirty="0" smtClean="0">
                <a:latin typeface="Times New Roman" panose="02020603050405020304" pitchFamily="18" charset="0"/>
                <a:ea typeface="黑体" panose="02010609060101010101" pitchFamily="49" charset="-122"/>
              </a:rPr>
              <a:t> </a:t>
            </a:r>
            <a:r>
              <a:rPr lang="en-US" altLang="zh-CN" sz="2000" b="1" dirty="0">
                <a:latin typeface="Times New Roman" panose="02020603050405020304" pitchFamily="18" charset="0"/>
                <a:ea typeface="黑体" panose="02010609060101010101" pitchFamily="49" charset="-122"/>
              </a:rPr>
              <a:t>van der </a:t>
            </a:r>
            <a:r>
              <a:rPr lang="en-US" altLang="zh-CN" sz="2000" b="1" dirty="0" smtClean="0">
                <a:latin typeface="Times New Roman" panose="02020603050405020304" pitchFamily="18" charset="0"/>
                <a:ea typeface="黑体" panose="02010609060101010101" pitchFamily="49" charset="-122"/>
              </a:rPr>
              <a:t>Pol</a:t>
            </a:r>
          </a:p>
          <a:p>
            <a:r>
              <a:rPr lang="en-US" altLang="zh-CN" sz="2000" b="1" dirty="0" smtClean="0">
                <a:latin typeface="Times New Roman" panose="02020603050405020304" pitchFamily="18" charset="0"/>
                <a:ea typeface="黑体" panose="02010609060101010101" pitchFamily="49" charset="-122"/>
              </a:rPr>
              <a:t>1889 -- 1959</a:t>
            </a:r>
            <a:endParaRPr lang="zh-CN" altLang="en-US" sz="2000" dirty="0"/>
          </a:p>
        </p:txBody>
      </p:sp>
      <p:graphicFrame>
        <p:nvGraphicFramePr>
          <p:cNvPr id="15" name="Object 5"/>
          <p:cNvGraphicFramePr>
            <a:graphicFrameLocks noChangeAspect="1"/>
          </p:cNvGraphicFramePr>
          <p:nvPr>
            <p:extLst>
              <p:ext uri="{D42A27DB-BD31-4B8C-83A1-F6EECF244321}">
                <p14:modId xmlns:p14="http://schemas.microsoft.com/office/powerpoint/2010/main" val="3580632605"/>
              </p:ext>
            </p:extLst>
          </p:nvPr>
        </p:nvGraphicFramePr>
        <p:xfrm>
          <a:off x="3870435" y="3961681"/>
          <a:ext cx="3492500" cy="506413"/>
        </p:xfrm>
        <a:graphic>
          <a:graphicData uri="http://schemas.openxmlformats.org/presentationml/2006/ole">
            <mc:AlternateContent xmlns:mc="http://schemas.openxmlformats.org/markup-compatibility/2006">
              <mc:Choice xmlns:v="urn:schemas-microsoft-com:vml" Requires="v">
                <p:oleObj spid="_x0000_s1087537" name="Equation" r:id="rId4" imgW="1396800" imgH="228600" progId="Equation.DSMT4">
                  <p:embed/>
                </p:oleObj>
              </mc:Choice>
              <mc:Fallback>
                <p:oleObj name="Equation" r:id="rId4" imgW="1396800" imgH="228600" progId="Equation.DSMT4">
                  <p:embed/>
                  <p:pic>
                    <p:nvPicPr>
                      <p:cNvPr id="0" name=""/>
                      <p:cNvPicPr>
                        <a:picLocks noChangeAspect="1" noChangeArrowheads="1"/>
                      </p:cNvPicPr>
                      <p:nvPr/>
                    </p:nvPicPr>
                    <p:blipFill>
                      <a:blip r:embed="rId5"/>
                      <a:srcRect/>
                      <a:stretch>
                        <a:fillRect/>
                      </a:stretch>
                    </p:blipFill>
                    <p:spPr bwMode="auto">
                      <a:xfrm>
                        <a:off x="3870435" y="3961681"/>
                        <a:ext cx="3492500" cy="506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 name="矩形 15"/>
          <p:cNvSpPr/>
          <p:nvPr/>
        </p:nvSpPr>
        <p:spPr>
          <a:xfrm>
            <a:off x="3059832" y="4777865"/>
            <a:ext cx="6084168" cy="1311128"/>
          </a:xfrm>
          <a:prstGeom prst="rect">
            <a:avLst/>
          </a:prstGeom>
        </p:spPr>
        <p:txBody>
          <a:bodyPr wrap="square">
            <a:spAutoFit/>
          </a:bodyPr>
          <a:lstStyle/>
          <a:p>
            <a:pPr>
              <a:lnSpc>
                <a:spcPct val="110000"/>
              </a:lnSpc>
            </a:pPr>
            <a:r>
              <a:rPr lang="en-US" altLang="zh-CN" b="1" dirty="0" smtClean="0">
                <a:latin typeface="Times New Roman" panose="02020603050405020304" pitchFamily="18" charset="0"/>
                <a:ea typeface="黑体" panose="02010609060101010101" pitchFamily="49" charset="-122"/>
              </a:rPr>
              <a:t>van der Pol </a:t>
            </a:r>
            <a:r>
              <a:rPr lang="zh-CN" altLang="en-US" b="1" dirty="0" smtClean="0">
                <a:latin typeface="Times New Roman" panose="02020603050405020304" pitchFamily="18" charset="0"/>
                <a:ea typeface="黑体" panose="02010609060101010101" pitchFamily="49" charset="-122"/>
              </a:rPr>
              <a:t>震荡系统作为一种经典的自激震荡系统，已经作为一种重要的数学模型并且在更加复杂的动力系统的建模中广泛使用。</a:t>
            </a:r>
            <a:endParaRPr lang="zh-CN" altLang="en-US" dirty="0"/>
          </a:p>
        </p:txBody>
      </p:sp>
    </p:spTree>
  </p:cSld>
  <p:clrMapOvr>
    <a:masterClrMapping/>
  </p:clrMapOvr>
  <p:transition>
    <p:rand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灯片编号占位符 5"/>
          <p:cNvSpPr>
            <a:spLocks noGrp="1"/>
          </p:cNvSpPr>
          <p:nvPr>
            <p:ph type="sldNum" sz="quarter" idx="12"/>
          </p:nvPr>
        </p:nvSpPr>
        <p:spPr/>
        <p:txBody>
          <a:bodyPr/>
          <a:lstStyle/>
          <a:p>
            <a:fld id="{D20744C7-B4F7-4226-A43D-F3E29601AA30}" type="slidenum">
              <a:rPr lang="zh-CN" altLang="en-US"/>
              <a:pPr/>
              <a:t>35</a:t>
            </a:fld>
            <a:endParaRPr lang="en-US" altLang="zh-CN"/>
          </a:p>
        </p:txBody>
      </p:sp>
      <p:sp>
        <p:nvSpPr>
          <p:cNvPr id="1087490" name="Rectangle 2"/>
          <p:cNvSpPr>
            <a:spLocks noGrp="1" noChangeArrowheads="1"/>
          </p:cNvSpPr>
          <p:nvPr>
            <p:ph type="title"/>
          </p:nvPr>
        </p:nvSpPr>
        <p:spPr>
          <a:xfrm>
            <a:off x="323850" y="188913"/>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zh-CN" altLang="en-US">
                <a:solidFill>
                  <a:srgbClr val="993300"/>
                </a:solidFill>
              </a:rPr>
              <a:t>举例：</a:t>
            </a:r>
            <a:r>
              <a:rPr lang="en-US" altLang="zh-CN">
                <a:solidFill>
                  <a:srgbClr val="993300"/>
                </a:solidFill>
              </a:rPr>
              <a:t>Van der Pol</a:t>
            </a:r>
          </a:p>
        </p:txBody>
      </p:sp>
      <p:sp>
        <p:nvSpPr>
          <p:cNvPr id="1087491" name="Text Box 3"/>
          <p:cNvSpPr txBox="1">
            <a:spLocks noChangeArrowheads="1"/>
          </p:cNvSpPr>
          <p:nvPr/>
        </p:nvSpPr>
        <p:spPr bwMode="auto">
          <a:xfrm>
            <a:off x="250825" y="981075"/>
            <a:ext cx="7772400" cy="604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rgbClr val="FF3300"/>
              </a:buClr>
              <a:buFont typeface="Wingdings" panose="05000000000000000000" pitchFamily="2" charset="2"/>
              <a:buNone/>
            </a:pPr>
            <a:r>
              <a:rPr lang="zh-CN" altLang="en-US" sz="2800" b="1">
                <a:solidFill>
                  <a:srgbClr val="0000FF"/>
                </a:solidFill>
                <a:latin typeface="Times New Roman" panose="02020603050405020304" pitchFamily="18" charset="0"/>
                <a:ea typeface="黑体" panose="02010609060101010101" pitchFamily="49" charset="-122"/>
              </a:rPr>
              <a:t>例：</a:t>
            </a:r>
            <a:r>
              <a:rPr lang="zh-CN" altLang="en-US" sz="2800" b="1">
                <a:latin typeface="Times New Roman" panose="02020603050405020304" pitchFamily="18" charset="0"/>
                <a:ea typeface="黑体" panose="02010609060101010101" pitchFamily="49" charset="-122"/>
              </a:rPr>
              <a:t>求解 </a:t>
            </a:r>
            <a:r>
              <a:rPr lang="en-US" altLang="zh-CN" sz="2800" b="1">
                <a:latin typeface="Times New Roman" panose="02020603050405020304" pitchFamily="18" charset="0"/>
                <a:ea typeface="黑体" panose="02010609060101010101" pitchFamily="49" charset="-122"/>
              </a:rPr>
              <a:t>Van der Pol </a:t>
            </a:r>
            <a:r>
              <a:rPr lang="zh-CN" altLang="en-US" sz="2800" b="1">
                <a:latin typeface="Times New Roman" panose="02020603050405020304" pitchFamily="18" charset="0"/>
                <a:ea typeface="黑体" panose="02010609060101010101" pitchFamily="49" charset="-122"/>
              </a:rPr>
              <a:t>方程</a:t>
            </a:r>
          </a:p>
        </p:txBody>
      </p:sp>
      <p:graphicFrame>
        <p:nvGraphicFramePr>
          <p:cNvPr id="1087494" name="Object 6"/>
          <p:cNvGraphicFramePr>
            <a:graphicFrameLocks noChangeAspect="1"/>
          </p:cNvGraphicFramePr>
          <p:nvPr/>
        </p:nvGraphicFramePr>
        <p:xfrm>
          <a:off x="1619250" y="1628775"/>
          <a:ext cx="4984750" cy="1184275"/>
        </p:xfrm>
        <a:graphic>
          <a:graphicData uri="http://schemas.openxmlformats.org/presentationml/2006/ole">
            <mc:AlternateContent xmlns:mc="http://schemas.openxmlformats.org/markup-compatibility/2006">
              <mc:Choice xmlns:v="urn:schemas-microsoft-com:vml" Requires="v">
                <p:oleObj spid="_x0000_s1091631" name="Equation" r:id="rId3" imgW="1993680" imgH="533160" progId="Equation.DSMT4">
                  <p:embed/>
                </p:oleObj>
              </mc:Choice>
              <mc:Fallback>
                <p:oleObj name="Equation" r:id="rId3" imgW="1993680" imgH="53316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9250" y="1628775"/>
                        <a:ext cx="4984750" cy="1184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87497" name="Rectangle 9"/>
          <p:cNvSpPr>
            <a:spLocks noChangeArrowheads="1"/>
          </p:cNvSpPr>
          <p:nvPr/>
        </p:nvSpPr>
        <p:spPr bwMode="auto">
          <a:xfrm>
            <a:off x="1114425" y="3717925"/>
            <a:ext cx="3816350"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spcBef>
                <a:spcPct val="20000"/>
              </a:spcBef>
              <a:buClr>
                <a:schemeClr val="hlink"/>
              </a:buClr>
              <a:buFont typeface="Wingdings" panose="05000000000000000000" pitchFamily="2" charset="2"/>
              <a:buNone/>
            </a:pPr>
            <a:r>
              <a:rPr lang="zh-CN" altLang="en-US" b="1">
                <a:solidFill>
                  <a:srgbClr val="0000FF"/>
                </a:solidFill>
                <a:latin typeface="Times New Roman" panose="02020603050405020304" pitchFamily="18" charset="0"/>
                <a:ea typeface="黑体" panose="02010609060101010101" pitchFamily="49" charset="-122"/>
              </a:rPr>
              <a:t>转化为一阶方程组：</a:t>
            </a:r>
          </a:p>
        </p:txBody>
      </p:sp>
      <p:sp>
        <p:nvSpPr>
          <p:cNvPr id="1087498" name="AutoShape 10"/>
          <p:cNvSpPr>
            <a:spLocks noChangeArrowheads="1"/>
          </p:cNvSpPr>
          <p:nvPr/>
        </p:nvSpPr>
        <p:spPr bwMode="auto">
          <a:xfrm>
            <a:off x="466725" y="3789363"/>
            <a:ext cx="576263" cy="431800"/>
          </a:xfrm>
          <a:prstGeom prst="rightArrow">
            <a:avLst>
              <a:gd name="adj1" fmla="val 50000"/>
              <a:gd name="adj2" fmla="val 33364"/>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aphicFrame>
        <p:nvGraphicFramePr>
          <p:cNvPr id="1087499" name="Object 11"/>
          <p:cNvGraphicFramePr>
            <a:graphicFrameLocks noChangeAspect="1"/>
          </p:cNvGraphicFramePr>
          <p:nvPr/>
        </p:nvGraphicFramePr>
        <p:xfrm>
          <a:off x="1187450" y="4365625"/>
          <a:ext cx="4064000" cy="1520825"/>
        </p:xfrm>
        <a:graphic>
          <a:graphicData uri="http://schemas.openxmlformats.org/presentationml/2006/ole">
            <mc:AlternateContent xmlns:mc="http://schemas.openxmlformats.org/markup-compatibility/2006">
              <mc:Choice xmlns:v="urn:schemas-microsoft-com:vml" Requires="v">
                <p:oleObj spid="_x0000_s1091632" name="Equation" r:id="rId5" imgW="1625400" imgH="685800" progId="Equation.DSMT4">
                  <p:embed/>
                </p:oleObj>
              </mc:Choice>
              <mc:Fallback>
                <p:oleObj name="Equation" r:id="rId5" imgW="1625400" imgH="6858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87450" y="4365625"/>
                        <a:ext cx="4064000" cy="152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87500" name="Object 12"/>
          <p:cNvGraphicFramePr>
            <a:graphicFrameLocks noChangeAspect="1"/>
          </p:cNvGraphicFramePr>
          <p:nvPr/>
        </p:nvGraphicFramePr>
        <p:xfrm>
          <a:off x="1619250" y="2924175"/>
          <a:ext cx="2984500" cy="450850"/>
        </p:xfrm>
        <a:graphic>
          <a:graphicData uri="http://schemas.openxmlformats.org/presentationml/2006/ole">
            <mc:AlternateContent xmlns:mc="http://schemas.openxmlformats.org/markup-compatibility/2006">
              <mc:Choice xmlns:v="urn:schemas-microsoft-com:vml" Requires="v">
                <p:oleObj spid="_x0000_s1091633" name="Equation" r:id="rId7" imgW="1193760" imgH="203040" progId="Equation.DSMT4">
                  <p:embed/>
                </p:oleObj>
              </mc:Choice>
              <mc:Fallback>
                <p:oleObj name="Equation" r:id="rId7" imgW="1193760" imgH="20304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19250" y="2924175"/>
                        <a:ext cx="2984500" cy="450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87502" name="Rectangle 14"/>
          <p:cNvSpPr>
            <a:spLocks noChangeArrowheads="1"/>
          </p:cNvSpPr>
          <p:nvPr/>
        </p:nvSpPr>
        <p:spPr bwMode="auto">
          <a:xfrm>
            <a:off x="755650" y="2924175"/>
            <a:ext cx="71294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b="1">
                <a:latin typeface="Times New Roman" panose="02020603050405020304" pitchFamily="18" charset="0"/>
                <a:ea typeface="黑体" panose="02010609060101010101" pitchFamily="49" charset="-122"/>
              </a:rPr>
              <a:t>初值：                                      ，求解区间 </a:t>
            </a:r>
            <a:r>
              <a:rPr lang="en-US" altLang="zh-CN" b="1">
                <a:latin typeface="Consolas" panose="020B0609020204030204" pitchFamily="49" charset="0"/>
                <a:ea typeface="黑体" panose="02010609060101010101" pitchFamily="49" charset="-122"/>
              </a:rPr>
              <a:t>[0,100]</a:t>
            </a:r>
            <a:r>
              <a:rPr lang="en-US" altLang="zh-CN" b="1">
                <a:latin typeface="Times New Roman" panose="02020603050405020304" pitchFamily="18" charset="0"/>
                <a:ea typeface="黑体" panose="02010609060101010101" pitchFamily="49" charset="-122"/>
              </a:rPr>
              <a:t> </a:t>
            </a:r>
          </a:p>
        </p:txBody>
      </p:sp>
      <p:sp>
        <p:nvSpPr>
          <p:cNvPr id="1087504" name="Rectangle 16"/>
          <p:cNvSpPr>
            <a:spLocks noChangeArrowheads="1"/>
          </p:cNvSpPr>
          <p:nvPr/>
        </p:nvSpPr>
        <p:spPr bwMode="auto">
          <a:xfrm>
            <a:off x="742815" y="5989935"/>
            <a:ext cx="80013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zh-CN" altLang="en-US" b="1" dirty="0" smtClean="0">
                <a:solidFill>
                  <a:srgbClr val="0000FF"/>
                </a:solidFill>
                <a:latin typeface="Times New Roman" panose="02020603050405020304" pitchFamily="18" charset="0"/>
                <a:ea typeface="黑体" panose="02010609060101010101" pitchFamily="49" charset="-122"/>
              </a:rPr>
              <a:t>以 </a:t>
            </a:r>
            <a:r>
              <a:rPr lang="en-US" altLang="zh-CN" b="1" i="1" dirty="0" smtClean="0">
                <a:solidFill>
                  <a:srgbClr val="0000FF"/>
                </a:solidFill>
                <a:latin typeface="Times New Roman" panose="02020603050405020304" pitchFamily="18" charset="0"/>
                <a:ea typeface="黑体" panose="02010609060101010101" pitchFamily="49" charset="-122"/>
              </a:rPr>
              <a:t>u</a:t>
            </a:r>
            <a:r>
              <a:rPr lang="en-US" altLang="zh-CN" b="1" dirty="0" smtClean="0">
                <a:solidFill>
                  <a:srgbClr val="0000FF"/>
                </a:solidFill>
                <a:latin typeface="Times New Roman" panose="02020603050405020304" pitchFamily="18" charset="0"/>
                <a:ea typeface="黑体" panose="02010609060101010101" pitchFamily="49" charset="-122"/>
              </a:rPr>
              <a:t>=5</a:t>
            </a:r>
            <a:r>
              <a:rPr lang="zh-CN" altLang="en-US" b="1" dirty="0" smtClean="0">
                <a:solidFill>
                  <a:srgbClr val="0000FF"/>
                </a:solidFill>
                <a:latin typeface="Times New Roman" panose="02020603050405020304" pitchFamily="18" charset="0"/>
                <a:ea typeface="黑体" panose="02010609060101010101" pitchFamily="49" charset="-122"/>
              </a:rPr>
              <a:t>为例，编</a:t>
            </a:r>
            <a:r>
              <a:rPr lang="zh-CN" altLang="en-US" b="1" dirty="0">
                <a:solidFill>
                  <a:srgbClr val="0000FF"/>
                </a:solidFill>
                <a:latin typeface="Times New Roman" panose="02020603050405020304" pitchFamily="18" charset="0"/>
                <a:ea typeface="黑体" panose="02010609060101010101" pitchFamily="49" charset="-122"/>
              </a:rPr>
              <a:t>程求</a:t>
            </a:r>
            <a:r>
              <a:rPr lang="zh-CN" altLang="en-US" b="1" dirty="0" smtClean="0">
                <a:solidFill>
                  <a:srgbClr val="0000FF"/>
                </a:solidFill>
                <a:latin typeface="Times New Roman" panose="02020603050405020304" pitchFamily="18" charset="0"/>
                <a:ea typeface="黑体" panose="02010609060101010101" pitchFamily="49" charset="-122"/>
              </a:rPr>
              <a:t>解：</a:t>
            </a:r>
            <a:r>
              <a:rPr lang="en-US" altLang="zh-CN" b="1" dirty="0" err="1" smtClean="0">
                <a:solidFill>
                  <a:srgbClr val="0000FF"/>
                </a:solidFill>
                <a:latin typeface="Times New Roman" panose="02020603050405020304" pitchFamily="18" charset="0"/>
                <a:ea typeface="黑体" panose="02010609060101010101" pitchFamily="49" charset="-122"/>
              </a:rPr>
              <a:t>vandelpol.m</a:t>
            </a:r>
            <a:r>
              <a:rPr lang="en-US" altLang="zh-CN" b="1" dirty="0">
                <a:solidFill>
                  <a:srgbClr val="0000FF"/>
                </a:solidFill>
                <a:latin typeface="Times New Roman" panose="02020603050405020304" pitchFamily="18" charset="0"/>
                <a:ea typeface="黑体" panose="02010609060101010101" pitchFamily="49" charset="-122"/>
              </a:rPr>
              <a:t>, </a:t>
            </a:r>
            <a:r>
              <a:rPr lang="en-US" altLang="zh-CN" b="1" dirty="0" err="1" smtClean="0">
                <a:solidFill>
                  <a:srgbClr val="0000FF"/>
                </a:solidFill>
                <a:latin typeface="Times New Roman" panose="02020603050405020304" pitchFamily="18" charset="0"/>
                <a:ea typeface="黑体" panose="02010609060101010101" pitchFamily="49" charset="-122"/>
              </a:rPr>
              <a:t>vandelpol_main.m</a:t>
            </a:r>
            <a:endParaRPr lang="zh-CN" altLang="en-US" b="1" dirty="0">
              <a:solidFill>
                <a:srgbClr val="0000FF"/>
              </a:solidFill>
              <a:latin typeface="Times New Roman" panose="02020603050405020304" pitchFamily="18" charset="0"/>
              <a:ea typeface="黑体" panose="02010609060101010101" pitchFamily="49" charset="-122"/>
            </a:endParaRPr>
          </a:p>
        </p:txBody>
      </p:sp>
    </p:spTree>
    <p:extLst>
      <p:ext uri="{BB962C8B-B14F-4D97-AF65-F5344CB8AC3E}">
        <p14:creationId xmlns:p14="http://schemas.microsoft.com/office/powerpoint/2010/main" val="3779715708"/>
      </p:ext>
    </p:extLst>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utoShape 10"/>
          <p:cNvSpPr>
            <a:spLocks noChangeArrowheads="1"/>
          </p:cNvSpPr>
          <p:nvPr/>
        </p:nvSpPr>
        <p:spPr bwMode="auto">
          <a:xfrm>
            <a:off x="315818" y="188913"/>
            <a:ext cx="2672006" cy="647700"/>
          </a:xfrm>
          <a:prstGeom prst="roundRect">
            <a:avLst>
              <a:gd name="adj" fmla="val 16667"/>
            </a:avLst>
          </a:prstGeom>
          <a:solidFill>
            <a:schemeClr val="accent2">
              <a:alpha val="20000"/>
            </a:schemeClr>
          </a:solidFill>
          <a:ln w="57150" cmpd="thickThin" algn="ctr">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endParaRPr lang="zh-CN" altLang="en-US" sz="2800" b="1" dirty="0">
              <a:latin typeface="Times New Roman" panose="02020603050405020304" pitchFamily="18" charset="0"/>
              <a:ea typeface="黑体" panose="02010609060101010101" pitchFamily="49" charset="-122"/>
            </a:endParaRPr>
          </a:p>
        </p:txBody>
      </p:sp>
      <p:sp>
        <p:nvSpPr>
          <p:cNvPr id="17" name="灯片编号占位符 5"/>
          <p:cNvSpPr>
            <a:spLocks noGrp="1"/>
          </p:cNvSpPr>
          <p:nvPr>
            <p:ph type="sldNum" sz="quarter" idx="12"/>
          </p:nvPr>
        </p:nvSpPr>
        <p:spPr/>
        <p:txBody>
          <a:bodyPr/>
          <a:lstStyle/>
          <a:p>
            <a:fld id="{366E93FA-E31F-4A79-AD0D-DB0D66545BBE}" type="slidenum">
              <a:rPr lang="zh-CN" altLang="en-US"/>
              <a:pPr/>
              <a:t>4</a:t>
            </a:fld>
            <a:endParaRPr lang="en-US" altLang="zh-CN"/>
          </a:p>
        </p:txBody>
      </p:sp>
      <p:sp>
        <p:nvSpPr>
          <p:cNvPr id="1061890" name="Rectangle 2"/>
          <p:cNvSpPr>
            <a:spLocks noGrp="1" noChangeArrowheads="1"/>
          </p:cNvSpPr>
          <p:nvPr>
            <p:ph type="title"/>
          </p:nvPr>
        </p:nvSpPr>
        <p:spPr>
          <a:xfrm>
            <a:off x="463021" y="209839"/>
            <a:ext cx="4392166"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wrap="square">
            <a:spAutoFit/>
          </a:bodyPr>
          <a:lstStyle/>
          <a:p>
            <a:r>
              <a:rPr lang="en-US" altLang="zh-CN" dirty="0">
                <a:solidFill>
                  <a:srgbClr val="993300"/>
                </a:solidFill>
              </a:rPr>
              <a:t>Euler </a:t>
            </a:r>
            <a:r>
              <a:rPr lang="zh-CN" altLang="en-US" dirty="0">
                <a:solidFill>
                  <a:srgbClr val="993300"/>
                </a:solidFill>
              </a:rPr>
              <a:t>公式</a:t>
            </a:r>
          </a:p>
        </p:txBody>
      </p:sp>
      <p:graphicFrame>
        <p:nvGraphicFramePr>
          <p:cNvPr id="1061891" name="Object 3"/>
          <p:cNvGraphicFramePr>
            <a:graphicFrameLocks noChangeAspect="1"/>
          </p:cNvGraphicFramePr>
          <p:nvPr>
            <p:extLst>
              <p:ext uri="{D42A27DB-BD31-4B8C-83A1-F6EECF244321}">
                <p14:modId xmlns:p14="http://schemas.microsoft.com/office/powerpoint/2010/main" val="2385956151"/>
              </p:ext>
            </p:extLst>
          </p:nvPr>
        </p:nvGraphicFramePr>
        <p:xfrm>
          <a:off x="1043608" y="1930256"/>
          <a:ext cx="3905250" cy="874713"/>
        </p:xfrm>
        <a:graphic>
          <a:graphicData uri="http://schemas.openxmlformats.org/presentationml/2006/ole">
            <mc:AlternateContent xmlns:mc="http://schemas.openxmlformats.org/markup-compatibility/2006">
              <mc:Choice xmlns:v="urn:schemas-microsoft-com:vml" Requires="v">
                <p:oleObj spid="_x0000_s1062011" name="Equation" r:id="rId3" imgW="1562040" imgH="393480" progId="Equation.DSMT4">
                  <p:embed/>
                </p:oleObj>
              </mc:Choice>
              <mc:Fallback>
                <p:oleObj name="Equation" r:id="rId3" imgW="1562040" imgH="393480"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1930256"/>
                        <a:ext cx="3905250" cy="874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61894" name="Rectangle 6"/>
          <p:cNvSpPr>
            <a:spLocks noChangeArrowheads="1"/>
          </p:cNvSpPr>
          <p:nvPr/>
        </p:nvSpPr>
        <p:spPr bwMode="auto">
          <a:xfrm>
            <a:off x="502444" y="1197985"/>
            <a:ext cx="612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b="1">
                <a:latin typeface="Times New Roman" panose="02020603050405020304" pitchFamily="18" charset="0"/>
                <a:ea typeface="黑体" panose="02010609060101010101" pitchFamily="49" charset="-122"/>
              </a:rPr>
              <a:t>两边求积分可得</a:t>
            </a:r>
          </a:p>
        </p:txBody>
      </p:sp>
      <p:sp>
        <p:nvSpPr>
          <p:cNvPr id="1061895" name="AutoShape 7"/>
          <p:cNvSpPr>
            <a:spLocks noChangeArrowheads="1"/>
          </p:cNvSpPr>
          <p:nvPr/>
        </p:nvSpPr>
        <p:spPr bwMode="auto">
          <a:xfrm>
            <a:off x="443750" y="3224503"/>
            <a:ext cx="863600" cy="576262"/>
          </a:xfrm>
          <a:prstGeom prst="rightArrow">
            <a:avLst>
              <a:gd name="adj1" fmla="val 50000"/>
              <a:gd name="adj2" fmla="val 3746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aphicFrame>
        <p:nvGraphicFramePr>
          <p:cNvPr id="1061897" name="Object 9"/>
          <p:cNvGraphicFramePr>
            <a:graphicFrameLocks noChangeAspect="1"/>
          </p:cNvGraphicFramePr>
          <p:nvPr>
            <p:extLst>
              <p:ext uri="{D42A27DB-BD31-4B8C-83A1-F6EECF244321}">
                <p14:modId xmlns:p14="http://schemas.microsoft.com/office/powerpoint/2010/main" val="3805284840"/>
              </p:ext>
            </p:extLst>
          </p:nvPr>
        </p:nvGraphicFramePr>
        <p:xfrm>
          <a:off x="1523250" y="3080040"/>
          <a:ext cx="4318000" cy="733425"/>
        </p:xfrm>
        <a:graphic>
          <a:graphicData uri="http://schemas.openxmlformats.org/presentationml/2006/ole">
            <mc:AlternateContent xmlns:mc="http://schemas.openxmlformats.org/markup-compatibility/2006">
              <mc:Choice xmlns:v="urn:schemas-microsoft-com:vml" Requires="v">
                <p:oleObj spid="_x0000_s1062012" name="Equation" r:id="rId5" imgW="1726920" imgH="330120" progId="Equation.DSMT4">
                  <p:embed/>
                </p:oleObj>
              </mc:Choice>
              <mc:Fallback>
                <p:oleObj name="Equation" r:id="rId5" imgW="1726920" imgH="330120" progId="Equation.DSMT4">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3250" y="3080040"/>
                        <a:ext cx="4318000" cy="733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61898" name="AutoShape 10"/>
          <p:cNvSpPr>
            <a:spLocks noChangeArrowheads="1"/>
          </p:cNvSpPr>
          <p:nvPr/>
        </p:nvSpPr>
        <p:spPr bwMode="auto">
          <a:xfrm>
            <a:off x="443750" y="4232565"/>
            <a:ext cx="863600" cy="576263"/>
          </a:xfrm>
          <a:prstGeom prst="rightArrow">
            <a:avLst>
              <a:gd name="adj1" fmla="val 50000"/>
              <a:gd name="adj2" fmla="val 3746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aphicFrame>
        <p:nvGraphicFramePr>
          <p:cNvPr id="1061899" name="Object 11"/>
          <p:cNvGraphicFramePr>
            <a:graphicFrameLocks noChangeAspect="1"/>
          </p:cNvGraphicFramePr>
          <p:nvPr>
            <p:extLst>
              <p:ext uri="{D42A27DB-BD31-4B8C-83A1-F6EECF244321}">
                <p14:modId xmlns:p14="http://schemas.microsoft.com/office/powerpoint/2010/main" val="8960535"/>
              </p:ext>
            </p:extLst>
          </p:nvPr>
        </p:nvGraphicFramePr>
        <p:xfrm>
          <a:off x="1451812" y="4159540"/>
          <a:ext cx="4318000" cy="733425"/>
        </p:xfrm>
        <a:graphic>
          <a:graphicData uri="http://schemas.openxmlformats.org/presentationml/2006/ole">
            <mc:AlternateContent xmlns:mc="http://schemas.openxmlformats.org/markup-compatibility/2006">
              <mc:Choice xmlns:v="urn:schemas-microsoft-com:vml" Requires="v">
                <p:oleObj spid="_x0000_s1062013" name="Equation" r:id="rId7" imgW="1726920" imgH="330120" progId="Equation.DSMT4">
                  <p:embed/>
                </p:oleObj>
              </mc:Choice>
              <mc:Fallback>
                <p:oleObj name="Equation" r:id="rId7" imgW="1726920" imgH="330120" progId="Equation.DSMT4">
                  <p:embed/>
                  <p:pic>
                    <p:nvPicPr>
                      <p:cNvPr id="0" name="Object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51812" y="4159540"/>
                        <a:ext cx="4318000" cy="733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61900" name="Object 12"/>
          <p:cNvGraphicFramePr>
            <a:graphicFrameLocks noChangeAspect="1"/>
          </p:cNvGraphicFramePr>
          <p:nvPr>
            <p:extLst>
              <p:ext uri="{D42A27DB-BD31-4B8C-83A1-F6EECF244321}">
                <p14:modId xmlns:p14="http://schemas.microsoft.com/office/powerpoint/2010/main" val="2141323504"/>
              </p:ext>
            </p:extLst>
          </p:nvPr>
        </p:nvGraphicFramePr>
        <p:xfrm>
          <a:off x="2170950" y="5024728"/>
          <a:ext cx="4095750" cy="450850"/>
        </p:xfrm>
        <a:graphic>
          <a:graphicData uri="http://schemas.openxmlformats.org/presentationml/2006/ole">
            <mc:AlternateContent xmlns:mc="http://schemas.openxmlformats.org/markup-compatibility/2006">
              <mc:Choice xmlns:v="urn:schemas-microsoft-com:vml" Requires="v">
                <p:oleObj spid="_x0000_s1062014" name="Equation" r:id="rId9" imgW="1638000" imgH="203040" progId="Equation.DSMT4">
                  <p:embed/>
                </p:oleObj>
              </mc:Choice>
              <mc:Fallback>
                <p:oleObj name="Equation" r:id="rId9" imgW="1638000" imgH="203040" progId="Equation.DSMT4">
                  <p:embed/>
                  <p:pic>
                    <p:nvPicPr>
                      <p:cNvPr id="0" name="Object 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70950" y="5024728"/>
                        <a:ext cx="4095750" cy="450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61902" name="Rectangle 14"/>
          <p:cNvSpPr>
            <a:spLocks noChangeArrowheads="1"/>
          </p:cNvSpPr>
          <p:nvPr/>
        </p:nvSpPr>
        <p:spPr bwMode="auto">
          <a:xfrm>
            <a:off x="6852487" y="5024728"/>
            <a:ext cx="2159000" cy="466725"/>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b="1">
                <a:solidFill>
                  <a:srgbClr val="0000FF"/>
                </a:solidFill>
                <a:latin typeface="Times New Roman" panose="02020603050405020304" pitchFamily="18" charset="0"/>
                <a:ea typeface="黑体" panose="02010609060101010101" pitchFamily="49" charset="-122"/>
              </a:rPr>
              <a:t>左点矩形公式</a:t>
            </a:r>
          </a:p>
        </p:txBody>
      </p:sp>
      <p:sp>
        <p:nvSpPr>
          <p:cNvPr id="1061903" name="Line 15"/>
          <p:cNvSpPr>
            <a:spLocks noChangeShapeType="1"/>
          </p:cNvSpPr>
          <p:nvPr/>
        </p:nvSpPr>
        <p:spPr bwMode="auto">
          <a:xfrm flipH="1">
            <a:off x="6347662" y="5240628"/>
            <a:ext cx="503238" cy="0"/>
          </a:xfrm>
          <a:prstGeom prst="line">
            <a:avLst/>
          </a:prstGeom>
          <a:noFill/>
          <a:ln w="38100">
            <a:solidFill>
              <a:schemeClr val="hlink"/>
            </a:solidFill>
            <a:miter lim="800000"/>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graphicFrame>
        <p:nvGraphicFramePr>
          <p:cNvPr id="1061904" name="Object 16"/>
          <p:cNvGraphicFramePr>
            <a:graphicFrameLocks noChangeAspect="1"/>
          </p:cNvGraphicFramePr>
          <p:nvPr>
            <p:extLst>
              <p:ext uri="{D42A27DB-BD31-4B8C-83A1-F6EECF244321}">
                <p14:modId xmlns:p14="http://schemas.microsoft.com/office/powerpoint/2010/main" val="1468559402"/>
              </p:ext>
            </p:extLst>
          </p:nvPr>
        </p:nvGraphicFramePr>
        <p:xfrm>
          <a:off x="2170950" y="5600990"/>
          <a:ext cx="3397250" cy="506413"/>
        </p:xfrm>
        <a:graphic>
          <a:graphicData uri="http://schemas.openxmlformats.org/presentationml/2006/ole">
            <mc:AlternateContent xmlns:mc="http://schemas.openxmlformats.org/markup-compatibility/2006">
              <mc:Choice xmlns:v="urn:schemas-microsoft-com:vml" Requires="v">
                <p:oleObj spid="_x0000_s1062015" name="Equation" r:id="rId11" imgW="1358640" imgH="228600" progId="Equation.DSMT4">
                  <p:embed/>
                </p:oleObj>
              </mc:Choice>
              <mc:Fallback>
                <p:oleObj name="Equation" r:id="rId11" imgW="1358640" imgH="228600" progId="Equation.DSMT4">
                  <p:embed/>
                  <p:pic>
                    <p:nvPicPr>
                      <p:cNvPr id="0" name="Object 1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170950" y="5600990"/>
                        <a:ext cx="3397250" cy="506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61905" name="Rectangle 17"/>
          <p:cNvSpPr>
            <a:spLocks noChangeArrowheads="1"/>
          </p:cNvSpPr>
          <p:nvPr/>
        </p:nvSpPr>
        <p:spPr bwMode="auto">
          <a:xfrm>
            <a:off x="5771400" y="5693065"/>
            <a:ext cx="1609725" cy="466725"/>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b="1">
                <a:solidFill>
                  <a:srgbClr val="0000FF"/>
                </a:solidFill>
                <a:latin typeface="Times New Roman" panose="02020603050405020304" pitchFamily="18" charset="0"/>
                <a:ea typeface="黑体" panose="02010609060101010101" pitchFamily="49" charset="-122"/>
              </a:rPr>
              <a:t>Euler </a:t>
            </a:r>
            <a:r>
              <a:rPr lang="zh-CN" altLang="en-US" b="1">
                <a:solidFill>
                  <a:srgbClr val="0000FF"/>
                </a:solidFill>
                <a:latin typeface="Times New Roman" panose="02020603050405020304" pitchFamily="18" charset="0"/>
                <a:ea typeface="黑体" panose="02010609060101010101" pitchFamily="49" charset="-122"/>
              </a:rPr>
              <a:t>公式</a:t>
            </a:r>
          </a:p>
        </p:txBody>
      </p:sp>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AutoShape 10"/>
          <p:cNvSpPr>
            <a:spLocks noChangeArrowheads="1"/>
          </p:cNvSpPr>
          <p:nvPr/>
        </p:nvSpPr>
        <p:spPr bwMode="auto">
          <a:xfrm>
            <a:off x="315818" y="188913"/>
            <a:ext cx="2405157" cy="647700"/>
          </a:xfrm>
          <a:prstGeom prst="roundRect">
            <a:avLst>
              <a:gd name="adj" fmla="val 16667"/>
            </a:avLst>
          </a:prstGeom>
          <a:solidFill>
            <a:schemeClr val="accent2">
              <a:alpha val="20000"/>
            </a:schemeClr>
          </a:solidFill>
          <a:ln w="57150" cmpd="thickThin" algn="ctr">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endParaRPr lang="zh-CN" altLang="en-US" sz="2800" b="1" dirty="0">
              <a:latin typeface="Times New Roman" panose="02020603050405020304" pitchFamily="18" charset="0"/>
              <a:ea typeface="黑体" panose="02010609060101010101" pitchFamily="49" charset="-122"/>
            </a:endParaRPr>
          </a:p>
        </p:txBody>
      </p:sp>
      <p:sp>
        <p:nvSpPr>
          <p:cNvPr id="37" name="灯片编号占位符 5"/>
          <p:cNvSpPr>
            <a:spLocks noGrp="1"/>
          </p:cNvSpPr>
          <p:nvPr>
            <p:ph type="sldNum" sz="quarter" idx="12"/>
          </p:nvPr>
        </p:nvSpPr>
        <p:spPr/>
        <p:txBody>
          <a:bodyPr/>
          <a:lstStyle/>
          <a:p>
            <a:fld id="{C6EDD0A0-2DB1-4C2C-8479-F10ED79BC412}" type="slidenum">
              <a:rPr lang="zh-CN" altLang="en-US"/>
              <a:pPr/>
              <a:t>5</a:t>
            </a:fld>
            <a:endParaRPr lang="en-US" altLang="zh-CN"/>
          </a:p>
        </p:txBody>
      </p:sp>
      <p:sp>
        <p:nvSpPr>
          <p:cNvPr id="1062914" name="Rectangle 2"/>
          <p:cNvSpPr>
            <a:spLocks noGrp="1" noChangeArrowheads="1"/>
          </p:cNvSpPr>
          <p:nvPr>
            <p:ph type="title"/>
          </p:nvPr>
        </p:nvSpPr>
        <p:spPr>
          <a:xfrm>
            <a:off x="384752" y="199451"/>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zh-CN" dirty="0">
                <a:solidFill>
                  <a:srgbClr val="993300"/>
                </a:solidFill>
              </a:rPr>
              <a:t>Euler </a:t>
            </a:r>
            <a:r>
              <a:rPr lang="zh-CN" altLang="en-US" dirty="0">
                <a:solidFill>
                  <a:srgbClr val="993300"/>
                </a:solidFill>
              </a:rPr>
              <a:t>法</a:t>
            </a:r>
          </a:p>
        </p:txBody>
      </p:sp>
      <p:sp>
        <p:nvSpPr>
          <p:cNvPr id="1062917" name="Rectangle 5"/>
          <p:cNvSpPr>
            <a:spLocks noChangeArrowheads="1"/>
          </p:cNvSpPr>
          <p:nvPr/>
        </p:nvSpPr>
        <p:spPr bwMode="auto">
          <a:xfrm>
            <a:off x="278729" y="1222952"/>
            <a:ext cx="79930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b="1">
                <a:latin typeface="Times New Roman" panose="02020603050405020304" pitchFamily="18" charset="0"/>
                <a:ea typeface="黑体" panose="02010609060101010101" pitchFamily="49" charset="-122"/>
              </a:rPr>
              <a:t>分割区间，在每个小区间上使用 </a:t>
            </a:r>
            <a:r>
              <a:rPr lang="en-US" altLang="zh-CN" b="1">
                <a:latin typeface="Times New Roman" panose="02020603050405020304" pitchFamily="18" charset="0"/>
                <a:ea typeface="黑体" panose="02010609060101010101" pitchFamily="49" charset="-122"/>
              </a:rPr>
              <a:t>Euler </a:t>
            </a:r>
            <a:r>
              <a:rPr lang="zh-CN" altLang="en-US" b="1">
                <a:latin typeface="Times New Roman" panose="02020603050405020304" pitchFamily="18" charset="0"/>
                <a:ea typeface="黑体" panose="02010609060101010101" pitchFamily="49" charset="-122"/>
              </a:rPr>
              <a:t>公式，逐步递推</a:t>
            </a:r>
          </a:p>
        </p:txBody>
      </p:sp>
      <p:sp>
        <p:nvSpPr>
          <p:cNvPr id="1062926" name="Line 14"/>
          <p:cNvSpPr>
            <a:spLocks noChangeShapeType="1"/>
          </p:cNvSpPr>
          <p:nvPr/>
        </p:nvSpPr>
        <p:spPr bwMode="auto">
          <a:xfrm>
            <a:off x="1196975" y="6167438"/>
            <a:ext cx="4953000" cy="0"/>
          </a:xfrm>
          <a:prstGeom prst="line">
            <a:avLst/>
          </a:prstGeom>
          <a:noFill/>
          <a:ln w="19050">
            <a:solidFill>
              <a:schemeClr val="tx1"/>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062927" name="Line 15"/>
          <p:cNvSpPr>
            <a:spLocks noChangeShapeType="1"/>
          </p:cNvSpPr>
          <p:nvPr/>
        </p:nvSpPr>
        <p:spPr bwMode="auto">
          <a:xfrm flipV="1">
            <a:off x="2035175" y="3119438"/>
            <a:ext cx="0" cy="3581400"/>
          </a:xfrm>
          <a:prstGeom prst="line">
            <a:avLst/>
          </a:prstGeom>
          <a:noFill/>
          <a:ln w="19050">
            <a:solidFill>
              <a:schemeClr val="tx1"/>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062928" name="Line 16"/>
          <p:cNvSpPr>
            <a:spLocks noChangeShapeType="1"/>
          </p:cNvSpPr>
          <p:nvPr/>
        </p:nvSpPr>
        <p:spPr bwMode="auto">
          <a:xfrm>
            <a:off x="2416175" y="4872038"/>
            <a:ext cx="0" cy="1295400"/>
          </a:xfrm>
          <a:prstGeom prst="line">
            <a:avLst/>
          </a:prstGeom>
          <a:noFill/>
          <a:ln w="19050">
            <a:solidFill>
              <a:srgbClr val="FF3300"/>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062929" name="Line 17"/>
          <p:cNvSpPr>
            <a:spLocks noChangeShapeType="1"/>
          </p:cNvSpPr>
          <p:nvPr/>
        </p:nvSpPr>
        <p:spPr bwMode="auto">
          <a:xfrm>
            <a:off x="5235575" y="3500438"/>
            <a:ext cx="0" cy="2667000"/>
          </a:xfrm>
          <a:prstGeom prst="line">
            <a:avLst/>
          </a:prstGeom>
          <a:noFill/>
          <a:ln w="19050">
            <a:solidFill>
              <a:srgbClr val="FF3300"/>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062930" name="Line 18"/>
          <p:cNvSpPr>
            <a:spLocks noChangeShapeType="1"/>
          </p:cNvSpPr>
          <p:nvPr/>
        </p:nvSpPr>
        <p:spPr bwMode="auto">
          <a:xfrm flipV="1">
            <a:off x="2720975" y="4906963"/>
            <a:ext cx="0" cy="1258887"/>
          </a:xfrm>
          <a:prstGeom prst="line">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062931" name="Line 19"/>
          <p:cNvSpPr>
            <a:spLocks noChangeShapeType="1"/>
          </p:cNvSpPr>
          <p:nvPr/>
        </p:nvSpPr>
        <p:spPr bwMode="auto">
          <a:xfrm flipH="1" flipV="1">
            <a:off x="3025775" y="4756150"/>
            <a:ext cx="0" cy="1411288"/>
          </a:xfrm>
          <a:prstGeom prst="line">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062932" name="Line 20"/>
          <p:cNvSpPr>
            <a:spLocks noChangeShapeType="1"/>
          </p:cNvSpPr>
          <p:nvPr/>
        </p:nvSpPr>
        <p:spPr bwMode="auto">
          <a:xfrm flipV="1">
            <a:off x="3635375" y="3997325"/>
            <a:ext cx="0" cy="2170113"/>
          </a:xfrm>
          <a:prstGeom prst="line">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062933" name="Line 21"/>
          <p:cNvSpPr>
            <a:spLocks noChangeShapeType="1"/>
          </p:cNvSpPr>
          <p:nvPr/>
        </p:nvSpPr>
        <p:spPr bwMode="auto">
          <a:xfrm flipV="1">
            <a:off x="4092575" y="3729038"/>
            <a:ext cx="0" cy="2438400"/>
          </a:xfrm>
          <a:prstGeom prst="line">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062934" name="Line 22"/>
          <p:cNvSpPr>
            <a:spLocks noChangeShapeType="1"/>
          </p:cNvSpPr>
          <p:nvPr/>
        </p:nvSpPr>
        <p:spPr bwMode="auto">
          <a:xfrm flipV="1">
            <a:off x="4930775" y="3540125"/>
            <a:ext cx="0" cy="2627313"/>
          </a:xfrm>
          <a:prstGeom prst="line">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graphicFrame>
        <p:nvGraphicFramePr>
          <p:cNvPr id="1062937" name="Object 25"/>
          <p:cNvGraphicFramePr>
            <a:graphicFrameLocks noChangeAspect="1"/>
          </p:cNvGraphicFramePr>
          <p:nvPr/>
        </p:nvGraphicFramePr>
        <p:xfrm>
          <a:off x="3298825" y="3059113"/>
          <a:ext cx="946150" cy="522287"/>
        </p:xfrm>
        <a:graphic>
          <a:graphicData uri="http://schemas.openxmlformats.org/presentationml/2006/ole">
            <mc:AlternateContent xmlns:mc="http://schemas.openxmlformats.org/markup-compatibility/2006">
              <mc:Choice xmlns:v="urn:schemas-microsoft-com:vml" Requires="v">
                <p:oleObj spid="_x0000_s1063375" name="Equation" r:id="rId3" imgW="368280" imgH="203040" progId="Equation.DSMT4">
                  <p:embed/>
                </p:oleObj>
              </mc:Choice>
              <mc:Fallback>
                <p:oleObj name="Equation" r:id="rId3" imgW="368280" imgH="203040" progId="Equation.DSMT4">
                  <p:embed/>
                  <p:pic>
                    <p:nvPicPr>
                      <p:cNvPr id="0" name="Object 2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98825" y="3059113"/>
                        <a:ext cx="946150" cy="52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62938" name="Object 26"/>
          <p:cNvGraphicFramePr>
            <a:graphicFrameLocks noChangeAspect="1"/>
          </p:cNvGraphicFramePr>
          <p:nvPr/>
        </p:nvGraphicFramePr>
        <p:xfrm>
          <a:off x="2187575" y="6243638"/>
          <a:ext cx="325438" cy="358775"/>
        </p:xfrm>
        <a:graphic>
          <a:graphicData uri="http://schemas.openxmlformats.org/presentationml/2006/ole">
            <mc:AlternateContent xmlns:mc="http://schemas.openxmlformats.org/markup-compatibility/2006">
              <mc:Choice xmlns:v="urn:schemas-microsoft-com:vml" Requires="v">
                <p:oleObj spid="_x0000_s1063376" name="Equation" r:id="rId5" imgW="126720" imgH="139680" progId="Equation.DSMT4">
                  <p:embed/>
                </p:oleObj>
              </mc:Choice>
              <mc:Fallback>
                <p:oleObj name="Equation" r:id="rId5" imgW="126720" imgH="139680" progId="Equation.DSMT4">
                  <p:embed/>
                  <p:pic>
                    <p:nvPicPr>
                      <p:cNvPr id="0" name="Object 2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87575" y="6243638"/>
                        <a:ext cx="325438" cy="358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62939" name="Object 27"/>
          <p:cNvGraphicFramePr>
            <a:graphicFrameLocks noChangeAspect="1"/>
          </p:cNvGraphicFramePr>
          <p:nvPr/>
        </p:nvGraphicFramePr>
        <p:xfrm>
          <a:off x="5235575" y="6167438"/>
          <a:ext cx="325438" cy="457200"/>
        </p:xfrm>
        <a:graphic>
          <a:graphicData uri="http://schemas.openxmlformats.org/presentationml/2006/ole">
            <mc:AlternateContent xmlns:mc="http://schemas.openxmlformats.org/markup-compatibility/2006">
              <mc:Choice xmlns:v="urn:schemas-microsoft-com:vml" Requires="v">
                <p:oleObj spid="_x0000_s1063377" name="Equation" r:id="rId7" imgW="126720" imgH="177480" progId="Equation.DSMT4">
                  <p:embed/>
                </p:oleObj>
              </mc:Choice>
              <mc:Fallback>
                <p:oleObj name="Equation" r:id="rId7" imgW="126720" imgH="177480" progId="Equation.DSMT4">
                  <p:embed/>
                  <p:pic>
                    <p:nvPicPr>
                      <p:cNvPr id="0" name="Object 2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35575" y="6167438"/>
                        <a:ext cx="325438"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62940" name="Object 28"/>
          <p:cNvGraphicFramePr>
            <a:graphicFrameLocks noChangeAspect="1"/>
          </p:cNvGraphicFramePr>
          <p:nvPr/>
        </p:nvGraphicFramePr>
        <p:xfrm>
          <a:off x="3348038" y="6086475"/>
          <a:ext cx="652462" cy="587375"/>
        </p:xfrm>
        <a:graphic>
          <a:graphicData uri="http://schemas.openxmlformats.org/presentationml/2006/ole">
            <mc:AlternateContent xmlns:mc="http://schemas.openxmlformats.org/markup-compatibility/2006">
              <mc:Choice xmlns:v="urn:schemas-microsoft-com:vml" Requires="v">
                <p:oleObj spid="_x0000_s1063378" name="Equation" r:id="rId9" imgW="253800" imgH="228600" progId="Equation.DSMT4">
                  <p:embed/>
                </p:oleObj>
              </mc:Choice>
              <mc:Fallback>
                <p:oleObj name="Equation" r:id="rId9" imgW="253800" imgH="228600" progId="Equation.DSMT4">
                  <p:embed/>
                  <p:pic>
                    <p:nvPicPr>
                      <p:cNvPr id="0" name="Object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348038" y="6086475"/>
                        <a:ext cx="652462" cy="58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62941" name="Object 29"/>
          <p:cNvGraphicFramePr>
            <a:graphicFrameLocks noChangeAspect="1"/>
          </p:cNvGraphicFramePr>
          <p:nvPr/>
        </p:nvGraphicFramePr>
        <p:xfrm>
          <a:off x="3995738" y="6086475"/>
          <a:ext cx="425450" cy="587375"/>
        </p:xfrm>
        <a:graphic>
          <a:graphicData uri="http://schemas.openxmlformats.org/presentationml/2006/ole">
            <mc:AlternateContent xmlns:mc="http://schemas.openxmlformats.org/markup-compatibility/2006">
              <mc:Choice xmlns:v="urn:schemas-microsoft-com:vml" Requires="v">
                <p:oleObj spid="_x0000_s1063379" name="Equation" r:id="rId11" imgW="164880" imgH="228600" progId="Equation.DSMT4">
                  <p:embed/>
                </p:oleObj>
              </mc:Choice>
              <mc:Fallback>
                <p:oleObj name="Equation" r:id="rId11" imgW="164880" imgH="228600" progId="Equation.DSMT4">
                  <p:embed/>
                  <p:pic>
                    <p:nvPicPr>
                      <p:cNvPr id="0" name="Object 2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995738" y="6086475"/>
                        <a:ext cx="425450" cy="58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62942" name="Freeform 30"/>
          <p:cNvSpPr>
            <a:spLocks/>
          </p:cNvSpPr>
          <p:nvPr/>
        </p:nvSpPr>
        <p:spPr bwMode="auto">
          <a:xfrm>
            <a:off x="2416175" y="3500438"/>
            <a:ext cx="2819400" cy="1422400"/>
          </a:xfrm>
          <a:custGeom>
            <a:avLst/>
            <a:gdLst>
              <a:gd name="T0" fmla="*/ 0 w 1776"/>
              <a:gd name="T1" fmla="*/ 864 h 896"/>
              <a:gd name="T2" fmla="*/ 240 w 1776"/>
              <a:gd name="T3" fmla="*/ 864 h 896"/>
              <a:gd name="T4" fmla="*/ 528 w 1776"/>
              <a:gd name="T5" fmla="*/ 672 h 896"/>
              <a:gd name="T6" fmla="*/ 672 w 1776"/>
              <a:gd name="T7" fmla="*/ 432 h 896"/>
              <a:gd name="T8" fmla="*/ 912 w 1776"/>
              <a:gd name="T9" fmla="*/ 192 h 896"/>
              <a:gd name="T10" fmla="*/ 1440 w 1776"/>
              <a:gd name="T11" fmla="*/ 48 h 896"/>
              <a:gd name="T12" fmla="*/ 1776 w 1776"/>
              <a:gd name="T13" fmla="*/ 0 h 896"/>
            </a:gdLst>
            <a:ahLst/>
            <a:cxnLst>
              <a:cxn ang="0">
                <a:pos x="T0" y="T1"/>
              </a:cxn>
              <a:cxn ang="0">
                <a:pos x="T2" y="T3"/>
              </a:cxn>
              <a:cxn ang="0">
                <a:pos x="T4" y="T5"/>
              </a:cxn>
              <a:cxn ang="0">
                <a:pos x="T6" y="T7"/>
              </a:cxn>
              <a:cxn ang="0">
                <a:pos x="T8" y="T9"/>
              </a:cxn>
              <a:cxn ang="0">
                <a:pos x="T10" y="T11"/>
              </a:cxn>
              <a:cxn ang="0">
                <a:pos x="T12" y="T13"/>
              </a:cxn>
            </a:cxnLst>
            <a:rect l="0" t="0" r="r" b="b"/>
            <a:pathLst>
              <a:path w="1776" h="896">
                <a:moveTo>
                  <a:pt x="0" y="864"/>
                </a:moveTo>
                <a:cubicBezTo>
                  <a:pt x="76" y="880"/>
                  <a:pt x="152" y="896"/>
                  <a:pt x="240" y="864"/>
                </a:cubicBezTo>
                <a:cubicBezTo>
                  <a:pt x="328" y="832"/>
                  <a:pt x="456" y="744"/>
                  <a:pt x="528" y="672"/>
                </a:cubicBezTo>
                <a:cubicBezTo>
                  <a:pt x="600" y="600"/>
                  <a:pt x="608" y="512"/>
                  <a:pt x="672" y="432"/>
                </a:cubicBezTo>
                <a:cubicBezTo>
                  <a:pt x="736" y="352"/>
                  <a:pt x="784" y="256"/>
                  <a:pt x="912" y="192"/>
                </a:cubicBezTo>
                <a:cubicBezTo>
                  <a:pt x="1040" y="128"/>
                  <a:pt x="1296" y="80"/>
                  <a:pt x="1440" y="48"/>
                </a:cubicBezTo>
                <a:cubicBezTo>
                  <a:pt x="1584" y="16"/>
                  <a:pt x="1720" y="8"/>
                  <a:pt x="1776" y="0"/>
                </a:cubicBezTo>
              </a:path>
            </a:pathLst>
          </a:custGeom>
          <a:noFill/>
          <a:ln w="25400" cap="flat" cmpd="sng">
            <a:solidFill>
              <a:srgbClr val="0033CC"/>
            </a:solidFill>
            <a:prstDash val="solid"/>
            <a:miter lim="800000"/>
            <a:headEnd type="none" w="med" len="med"/>
            <a:tailEnd type="none" w="med" len="med"/>
          </a:ln>
          <a:effectLst/>
          <a:extLst>
            <a:ext uri="{909E8E84-426E-40DD-AFC4-6F175D3DCCD1}">
              <a14:hiddenFill xmlns:a14="http://schemas.microsoft.com/office/drawing/2010/main">
                <a:solidFill>
                  <a:srgbClr val="0033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graphicFrame>
        <p:nvGraphicFramePr>
          <p:cNvPr id="1062946" name="Object 34"/>
          <p:cNvGraphicFramePr>
            <a:graphicFrameLocks noChangeAspect="1"/>
          </p:cNvGraphicFramePr>
          <p:nvPr/>
        </p:nvGraphicFramePr>
        <p:xfrm>
          <a:off x="5981700" y="6243638"/>
          <a:ext cx="357188" cy="360362"/>
        </p:xfrm>
        <a:graphic>
          <a:graphicData uri="http://schemas.openxmlformats.org/presentationml/2006/ole">
            <mc:AlternateContent xmlns:mc="http://schemas.openxmlformats.org/markup-compatibility/2006">
              <mc:Choice xmlns:v="urn:schemas-microsoft-com:vml" Requires="v">
                <p:oleObj spid="_x0000_s1063380" name="Equation" r:id="rId13" imgW="139680" imgH="139680" progId="Equation.DSMT4">
                  <p:embed/>
                </p:oleObj>
              </mc:Choice>
              <mc:Fallback>
                <p:oleObj name="Equation" r:id="rId13" imgW="139680" imgH="139680" progId="Equation.DSMT4">
                  <p:embed/>
                  <p:pic>
                    <p:nvPicPr>
                      <p:cNvPr id="0" name="Object 3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981700" y="6243638"/>
                        <a:ext cx="357188" cy="360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62947" name="Object 35"/>
          <p:cNvGraphicFramePr>
            <a:graphicFrameLocks noChangeAspect="1"/>
          </p:cNvGraphicFramePr>
          <p:nvPr/>
        </p:nvGraphicFramePr>
        <p:xfrm>
          <a:off x="1577975" y="3059113"/>
          <a:ext cx="358775" cy="425450"/>
        </p:xfrm>
        <a:graphic>
          <a:graphicData uri="http://schemas.openxmlformats.org/presentationml/2006/ole">
            <mc:AlternateContent xmlns:mc="http://schemas.openxmlformats.org/markup-compatibility/2006">
              <mc:Choice xmlns:v="urn:schemas-microsoft-com:vml" Requires="v">
                <p:oleObj spid="_x0000_s1063381" name="Equation" r:id="rId15" imgW="139680" imgH="164880" progId="Equation.DSMT4">
                  <p:embed/>
                </p:oleObj>
              </mc:Choice>
              <mc:Fallback>
                <p:oleObj name="Equation" r:id="rId15" imgW="139680" imgH="164880" progId="Equation.DSMT4">
                  <p:embed/>
                  <p:pic>
                    <p:nvPicPr>
                      <p:cNvPr id="0" name="Object 3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577975" y="3059113"/>
                        <a:ext cx="358775" cy="425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62948" name="Object 36"/>
          <p:cNvGraphicFramePr>
            <a:graphicFrameLocks noChangeAspect="1"/>
          </p:cNvGraphicFramePr>
          <p:nvPr/>
        </p:nvGraphicFramePr>
        <p:xfrm>
          <a:off x="1730375" y="6167438"/>
          <a:ext cx="325438" cy="360362"/>
        </p:xfrm>
        <a:graphic>
          <a:graphicData uri="http://schemas.openxmlformats.org/presentationml/2006/ole">
            <mc:AlternateContent xmlns:mc="http://schemas.openxmlformats.org/markup-compatibility/2006">
              <mc:Choice xmlns:v="urn:schemas-microsoft-com:vml" Requires="v">
                <p:oleObj spid="_x0000_s1063382" name="Equation" r:id="rId17" imgW="126720" imgH="139680" progId="Equation.DSMT4">
                  <p:embed/>
                </p:oleObj>
              </mc:Choice>
              <mc:Fallback>
                <p:oleObj name="Equation" r:id="rId17" imgW="126720" imgH="139680" progId="Equation.DSMT4">
                  <p:embed/>
                  <p:pic>
                    <p:nvPicPr>
                      <p:cNvPr id="0" name="Object 36"/>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730375" y="6167438"/>
                        <a:ext cx="325438" cy="360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1062958" name="Picture 46" descr="untitled"/>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889577" y="1895476"/>
            <a:ext cx="7632700" cy="77946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62959" name="Object 47"/>
          <p:cNvGraphicFramePr>
            <a:graphicFrameLocks noChangeAspect="1"/>
          </p:cNvGraphicFramePr>
          <p:nvPr>
            <p:extLst>
              <p:ext uri="{D42A27DB-BD31-4B8C-83A1-F6EECF244321}">
                <p14:modId xmlns:p14="http://schemas.microsoft.com/office/powerpoint/2010/main" val="677650227"/>
              </p:ext>
            </p:extLst>
          </p:nvPr>
        </p:nvGraphicFramePr>
        <p:xfrm>
          <a:off x="384752" y="2255839"/>
          <a:ext cx="635000" cy="457200"/>
        </p:xfrm>
        <a:graphic>
          <a:graphicData uri="http://schemas.openxmlformats.org/presentationml/2006/ole">
            <mc:AlternateContent xmlns:mc="http://schemas.openxmlformats.org/markup-compatibility/2006">
              <mc:Choice xmlns:v="urn:schemas-microsoft-com:vml" Requires="v">
                <p:oleObj spid="_x0000_s1063383" name="Equation" r:id="rId20" imgW="317160" imgH="228600" progId="Equation.DSMT4">
                  <p:embed/>
                </p:oleObj>
              </mc:Choice>
              <mc:Fallback>
                <p:oleObj name="Equation" r:id="rId20" imgW="317160" imgH="228600" progId="Equation.DSMT4">
                  <p:embed/>
                  <p:pic>
                    <p:nvPicPr>
                      <p:cNvPr id="0" name="Object 47"/>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384752" y="2255839"/>
                        <a:ext cx="6350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62960" name="Object 48"/>
          <p:cNvGraphicFramePr>
            <a:graphicFrameLocks noChangeAspect="1"/>
          </p:cNvGraphicFramePr>
          <p:nvPr>
            <p:extLst>
              <p:ext uri="{D42A27DB-BD31-4B8C-83A1-F6EECF244321}">
                <p14:modId xmlns:p14="http://schemas.microsoft.com/office/powerpoint/2010/main" val="4004484286"/>
              </p:ext>
            </p:extLst>
          </p:nvPr>
        </p:nvGraphicFramePr>
        <p:xfrm>
          <a:off x="1681740" y="2255839"/>
          <a:ext cx="355600" cy="457200"/>
        </p:xfrm>
        <a:graphic>
          <a:graphicData uri="http://schemas.openxmlformats.org/presentationml/2006/ole">
            <mc:AlternateContent xmlns:mc="http://schemas.openxmlformats.org/markup-compatibility/2006">
              <mc:Choice xmlns:v="urn:schemas-microsoft-com:vml" Requires="v">
                <p:oleObj spid="_x0000_s1063384" name="Equation" r:id="rId22" imgW="177480" imgH="228600" progId="Equation.DSMT4">
                  <p:embed/>
                </p:oleObj>
              </mc:Choice>
              <mc:Fallback>
                <p:oleObj name="Equation" r:id="rId22" imgW="177480" imgH="228600" progId="Equation.DSMT4">
                  <p:embed/>
                  <p:pic>
                    <p:nvPicPr>
                      <p:cNvPr id="0" name="Object 48"/>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681740" y="2255839"/>
                        <a:ext cx="3556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62961" name="Object 49"/>
          <p:cNvGraphicFramePr>
            <a:graphicFrameLocks noChangeAspect="1"/>
          </p:cNvGraphicFramePr>
          <p:nvPr>
            <p:extLst>
              <p:ext uri="{D42A27DB-BD31-4B8C-83A1-F6EECF244321}">
                <p14:modId xmlns:p14="http://schemas.microsoft.com/office/powerpoint/2010/main" val="835264422"/>
              </p:ext>
            </p:extLst>
          </p:nvPr>
        </p:nvGraphicFramePr>
        <p:xfrm>
          <a:off x="2473902" y="2255839"/>
          <a:ext cx="355600" cy="457200"/>
        </p:xfrm>
        <a:graphic>
          <a:graphicData uri="http://schemas.openxmlformats.org/presentationml/2006/ole">
            <mc:AlternateContent xmlns:mc="http://schemas.openxmlformats.org/markup-compatibility/2006">
              <mc:Choice xmlns:v="urn:schemas-microsoft-com:vml" Requires="v">
                <p:oleObj spid="_x0000_s1063385" name="Equation" r:id="rId24" imgW="177480" imgH="228600" progId="Equation.DSMT4">
                  <p:embed/>
                </p:oleObj>
              </mc:Choice>
              <mc:Fallback>
                <p:oleObj name="Equation" r:id="rId24" imgW="177480" imgH="228600" progId="Equation.DSMT4">
                  <p:embed/>
                  <p:pic>
                    <p:nvPicPr>
                      <p:cNvPr id="0" name="Object 49"/>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2473902" y="2255839"/>
                        <a:ext cx="3556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62962" name="Object 50"/>
          <p:cNvGraphicFramePr>
            <a:graphicFrameLocks noChangeAspect="1"/>
          </p:cNvGraphicFramePr>
          <p:nvPr>
            <p:extLst>
              <p:ext uri="{D42A27DB-BD31-4B8C-83A1-F6EECF244321}">
                <p14:modId xmlns:p14="http://schemas.microsoft.com/office/powerpoint/2010/main" val="3754372410"/>
              </p:ext>
            </p:extLst>
          </p:nvPr>
        </p:nvGraphicFramePr>
        <p:xfrm>
          <a:off x="7298315" y="2255839"/>
          <a:ext cx="558800" cy="457200"/>
        </p:xfrm>
        <a:graphic>
          <a:graphicData uri="http://schemas.openxmlformats.org/presentationml/2006/ole">
            <mc:AlternateContent xmlns:mc="http://schemas.openxmlformats.org/markup-compatibility/2006">
              <mc:Choice xmlns:v="urn:schemas-microsoft-com:vml" Requires="v">
                <p:oleObj spid="_x0000_s1063386" name="Equation" r:id="rId26" imgW="279360" imgH="228600" progId="Equation.DSMT4">
                  <p:embed/>
                </p:oleObj>
              </mc:Choice>
              <mc:Fallback>
                <p:oleObj name="Equation" r:id="rId26" imgW="279360" imgH="228600" progId="Equation.DSMT4">
                  <p:embed/>
                  <p:pic>
                    <p:nvPicPr>
                      <p:cNvPr id="0" name="Object 50"/>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7298315" y="2255839"/>
                        <a:ext cx="558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62963" name="Object 51"/>
          <p:cNvGraphicFramePr>
            <a:graphicFrameLocks noChangeAspect="1"/>
          </p:cNvGraphicFramePr>
          <p:nvPr>
            <p:extLst>
              <p:ext uri="{D42A27DB-BD31-4B8C-83A1-F6EECF244321}">
                <p14:modId xmlns:p14="http://schemas.microsoft.com/office/powerpoint/2010/main" val="1621233406"/>
              </p:ext>
            </p:extLst>
          </p:nvPr>
        </p:nvGraphicFramePr>
        <p:xfrm>
          <a:off x="8522277" y="2184401"/>
          <a:ext cx="609600" cy="457200"/>
        </p:xfrm>
        <a:graphic>
          <a:graphicData uri="http://schemas.openxmlformats.org/presentationml/2006/ole">
            <mc:AlternateContent xmlns:mc="http://schemas.openxmlformats.org/markup-compatibility/2006">
              <mc:Choice xmlns:v="urn:schemas-microsoft-com:vml" Requires="v">
                <p:oleObj spid="_x0000_s1063387" name="Equation" r:id="rId28" imgW="304560" imgH="228600" progId="Equation.DSMT4">
                  <p:embed/>
                </p:oleObj>
              </mc:Choice>
              <mc:Fallback>
                <p:oleObj name="Equation" r:id="rId28" imgW="304560" imgH="228600" progId="Equation.DSMT4">
                  <p:embed/>
                  <p:pic>
                    <p:nvPicPr>
                      <p:cNvPr id="0" name="Object 51"/>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8522277" y="2184401"/>
                        <a:ext cx="6096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62964" name="Object 52"/>
          <p:cNvGraphicFramePr>
            <a:graphicFrameLocks noChangeAspect="1"/>
          </p:cNvGraphicFramePr>
          <p:nvPr>
            <p:extLst>
              <p:ext uri="{D42A27DB-BD31-4B8C-83A1-F6EECF244321}">
                <p14:modId xmlns:p14="http://schemas.microsoft.com/office/powerpoint/2010/main" val="3281969255"/>
              </p:ext>
            </p:extLst>
          </p:nvPr>
        </p:nvGraphicFramePr>
        <p:xfrm>
          <a:off x="2977140" y="2327276"/>
          <a:ext cx="935037" cy="346075"/>
        </p:xfrm>
        <a:graphic>
          <a:graphicData uri="http://schemas.openxmlformats.org/presentationml/2006/ole">
            <mc:AlternateContent xmlns:mc="http://schemas.openxmlformats.org/markup-compatibility/2006">
              <mc:Choice xmlns:v="urn:schemas-microsoft-com:vml" Requires="v">
                <p:oleObj spid="_x0000_s1063388" name="Equation" r:id="rId30" imgW="431640" imgH="126720" progId="Equation.DSMT4">
                  <p:embed/>
                </p:oleObj>
              </mc:Choice>
              <mc:Fallback>
                <p:oleObj name="Equation" r:id="rId30" imgW="431640" imgH="126720" progId="Equation.DSMT4">
                  <p:embed/>
                  <p:pic>
                    <p:nvPicPr>
                      <p:cNvPr id="0" name="Object 52"/>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2977140" y="2327276"/>
                        <a:ext cx="935037" cy="346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62967" name="Object 55"/>
          <p:cNvGraphicFramePr>
            <a:graphicFrameLocks noChangeAspect="1"/>
          </p:cNvGraphicFramePr>
          <p:nvPr>
            <p:extLst>
              <p:ext uri="{D42A27DB-BD31-4B8C-83A1-F6EECF244321}">
                <p14:modId xmlns:p14="http://schemas.microsoft.com/office/powerpoint/2010/main" val="3383429013"/>
              </p:ext>
            </p:extLst>
          </p:nvPr>
        </p:nvGraphicFramePr>
        <p:xfrm>
          <a:off x="4058227" y="2255839"/>
          <a:ext cx="508000" cy="457200"/>
        </p:xfrm>
        <a:graphic>
          <a:graphicData uri="http://schemas.openxmlformats.org/presentationml/2006/ole">
            <mc:AlternateContent xmlns:mc="http://schemas.openxmlformats.org/markup-compatibility/2006">
              <mc:Choice xmlns:v="urn:schemas-microsoft-com:vml" Requires="v">
                <p:oleObj spid="_x0000_s1063389" name="Equation" r:id="rId32" imgW="253800" imgH="228600" progId="Equation.DSMT4">
                  <p:embed/>
                </p:oleObj>
              </mc:Choice>
              <mc:Fallback>
                <p:oleObj name="Equation" r:id="rId32" imgW="253800" imgH="228600" progId="Equation.DSMT4">
                  <p:embed/>
                  <p:pic>
                    <p:nvPicPr>
                      <p:cNvPr id="0" name="Object 55"/>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4058227" y="2255839"/>
                        <a:ext cx="5080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62968" name="Object 56"/>
          <p:cNvGraphicFramePr>
            <a:graphicFrameLocks noChangeAspect="1"/>
          </p:cNvGraphicFramePr>
          <p:nvPr>
            <p:extLst>
              <p:ext uri="{D42A27DB-BD31-4B8C-83A1-F6EECF244321}">
                <p14:modId xmlns:p14="http://schemas.microsoft.com/office/powerpoint/2010/main" val="2351827832"/>
              </p:ext>
            </p:extLst>
          </p:nvPr>
        </p:nvGraphicFramePr>
        <p:xfrm>
          <a:off x="5855277" y="2327276"/>
          <a:ext cx="985838" cy="346075"/>
        </p:xfrm>
        <a:graphic>
          <a:graphicData uri="http://schemas.openxmlformats.org/presentationml/2006/ole">
            <mc:AlternateContent xmlns:mc="http://schemas.openxmlformats.org/markup-compatibility/2006">
              <mc:Choice xmlns:v="urn:schemas-microsoft-com:vml" Requires="v">
                <p:oleObj spid="_x0000_s1063390" name="Equation" r:id="rId34" imgW="431640" imgH="126720" progId="Equation.DSMT4">
                  <p:embed/>
                </p:oleObj>
              </mc:Choice>
              <mc:Fallback>
                <p:oleObj name="Equation" r:id="rId34" imgW="431640" imgH="126720" progId="Equation.DSMT4">
                  <p:embed/>
                  <p:pic>
                    <p:nvPicPr>
                      <p:cNvPr id="0" name="Object 56"/>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5855277" y="2327276"/>
                        <a:ext cx="985838" cy="346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62973" name="Object 61"/>
          <p:cNvGraphicFramePr>
            <a:graphicFrameLocks noChangeAspect="1"/>
          </p:cNvGraphicFramePr>
          <p:nvPr>
            <p:extLst>
              <p:ext uri="{D42A27DB-BD31-4B8C-83A1-F6EECF244321}">
                <p14:modId xmlns:p14="http://schemas.microsoft.com/office/powerpoint/2010/main" val="622811411"/>
              </p:ext>
            </p:extLst>
          </p:nvPr>
        </p:nvGraphicFramePr>
        <p:xfrm>
          <a:off x="4921827" y="2255839"/>
          <a:ext cx="330200" cy="457200"/>
        </p:xfrm>
        <a:graphic>
          <a:graphicData uri="http://schemas.openxmlformats.org/presentationml/2006/ole">
            <mc:AlternateContent xmlns:mc="http://schemas.openxmlformats.org/markup-compatibility/2006">
              <mc:Choice xmlns:v="urn:schemas-microsoft-com:vml" Requires="v">
                <p:oleObj spid="_x0000_s1063391" name="Equation" r:id="rId36" imgW="164880" imgH="228600" progId="Equation.DSMT4">
                  <p:embed/>
                </p:oleObj>
              </mc:Choice>
              <mc:Fallback>
                <p:oleObj name="Equation" r:id="rId36" imgW="164880" imgH="228600" progId="Equation.DSMT4">
                  <p:embed/>
                  <p:pic>
                    <p:nvPicPr>
                      <p:cNvPr id="0" name="Object 61"/>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4921827" y="2255839"/>
                        <a:ext cx="3302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62974" name="Object 62"/>
          <p:cNvGraphicFramePr>
            <a:graphicFrameLocks noChangeAspect="1"/>
          </p:cNvGraphicFramePr>
          <p:nvPr/>
        </p:nvGraphicFramePr>
        <p:xfrm>
          <a:off x="3132138" y="5589588"/>
          <a:ext cx="406400" cy="277812"/>
        </p:xfrm>
        <a:graphic>
          <a:graphicData uri="http://schemas.openxmlformats.org/presentationml/2006/ole">
            <mc:AlternateContent xmlns:mc="http://schemas.openxmlformats.org/markup-compatibility/2006">
              <mc:Choice xmlns:v="urn:schemas-microsoft-com:vml" Requires="v">
                <p:oleObj spid="_x0000_s1063392" name="Equation" r:id="rId38" imgW="177480" imgH="101520" progId="Equation.DSMT4">
                  <p:embed/>
                </p:oleObj>
              </mc:Choice>
              <mc:Fallback>
                <p:oleObj name="Equation" r:id="rId38" imgW="177480" imgH="101520" progId="Equation.DSMT4">
                  <p:embed/>
                  <p:pic>
                    <p:nvPicPr>
                      <p:cNvPr id="0" name="Object 62"/>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3132138" y="5589588"/>
                        <a:ext cx="406400" cy="277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62975" name="Object 63"/>
          <p:cNvGraphicFramePr>
            <a:graphicFrameLocks noChangeAspect="1"/>
          </p:cNvGraphicFramePr>
          <p:nvPr/>
        </p:nvGraphicFramePr>
        <p:xfrm>
          <a:off x="4284663" y="5581650"/>
          <a:ext cx="406400" cy="277813"/>
        </p:xfrm>
        <a:graphic>
          <a:graphicData uri="http://schemas.openxmlformats.org/presentationml/2006/ole">
            <mc:AlternateContent xmlns:mc="http://schemas.openxmlformats.org/markup-compatibility/2006">
              <mc:Choice xmlns:v="urn:schemas-microsoft-com:vml" Requires="v">
                <p:oleObj spid="_x0000_s1063393" name="Equation" r:id="rId40" imgW="177480" imgH="101520" progId="Equation.DSMT4">
                  <p:embed/>
                </p:oleObj>
              </mc:Choice>
              <mc:Fallback>
                <p:oleObj name="Equation" r:id="rId40" imgW="177480" imgH="101520" progId="Equation.DSMT4">
                  <p:embed/>
                  <p:pic>
                    <p:nvPicPr>
                      <p:cNvPr id="0" name="Object 63"/>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4284663" y="5581650"/>
                        <a:ext cx="406400" cy="277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062928"/>
                                        </p:tgtEl>
                                        <p:attrNameLst>
                                          <p:attrName>style.visibility</p:attrName>
                                        </p:attrNameLst>
                                      </p:cBhvr>
                                      <p:to>
                                        <p:strVal val="visible"/>
                                      </p:to>
                                    </p:set>
                                    <p:animEffect transition="in" filter="wipe(up)">
                                      <p:cBhvr>
                                        <p:cTn id="7" dur="500"/>
                                        <p:tgtEl>
                                          <p:spTgt spid="1062928"/>
                                        </p:tgtEl>
                                      </p:cBhvr>
                                    </p:animEffect>
                                  </p:childTnLst>
                                </p:cTn>
                              </p:par>
                            </p:childTnLst>
                          </p:cTn>
                        </p:par>
                        <p:par>
                          <p:cTn id="8" fill="hold" nodeType="afterGroup">
                            <p:stCondLst>
                              <p:cond delay="500"/>
                            </p:stCondLst>
                            <p:childTnLst>
                              <p:par>
                                <p:cTn id="9" presetID="22" presetClass="entr" presetSubtype="1" fill="hold" nodeType="afterEffect">
                                  <p:stCondLst>
                                    <p:cond delay="0"/>
                                  </p:stCondLst>
                                  <p:childTnLst>
                                    <p:set>
                                      <p:cBhvr>
                                        <p:cTn id="10" dur="1" fill="hold">
                                          <p:stCondLst>
                                            <p:cond delay="0"/>
                                          </p:stCondLst>
                                        </p:cTn>
                                        <p:tgtEl>
                                          <p:spTgt spid="1062938"/>
                                        </p:tgtEl>
                                        <p:attrNameLst>
                                          <p:attrName>style.visibility</p:attrName>
                                        </p:attrNameLst>
                                      </p:cBhvr>
                                      <p:to>
                                        <p:strVal val="visible"/>
                                      </p:to>
                                    </p:set>
                                    <p:animEffect transition="in" filter="wipe(up)">
                                      <p:cBhvr>
                                        <p:cTn id="11" dur="500"/>
                                        <p:tgtEl>
                                          <p:spTgt spid="1062938"/>
                                        </p:tgtEl>
                                      </p:cBhvr>
                                    </p:animEffect>
                                  </p:childTnLst>
                                </p:cTn>
                              </p:par>
                            </p:childTnLst>
                          </p:cTn>
                        </p:par>
                        <p:par>
                          <p:cTn id="12" fill="hold" nodeType="afterGroup">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062929"/>
                                        </p:tgtEl>
                                        <p:attrNameLst>
                                          <p:attrName>style.visibility</p:attrName>
                                        </p:attrNameLst>
                                      </p:cBhvr>
                                      <p:to>
                                        <p:strVal val="visible"/>
                                      </p:to>
                                    </p:set>
                                    <p:animEffect transition="in" filter="wipe(up)">
                                      <p:cBhvr>
                                        <p:cTn id="15" dur="500"/>
                                        <p:tgtEl>
                                          <p:spTgt spid="1062929"/>
                                        </p:tgtEl>
                                      </p:cBhvr>
                                    </p:animEffect>
                                  </p:childTnLst>
                                </p:cTn>
                              </p:par>
                            </p:childTnLst>
                          </p:cTn>
                        </p:par>
                        <p:par>
                          <p:cTn id="16" fill="hold" nodeType="afterGroup">
                            <p:stCondLst>
                              <p:cond delay="1500"/>
                            </p:stCondLst>
                            <p:childTnLst>
                              <p:par>
                                <p:cTn id="17" presetID="22" presetClass="entr" presetSubtype="1" fill="hold" nodeType="afterEffect">
                                  <p:stCondLst>
                                    <p:cond delay="0"/>
                                  </p:stCondLst>
                                  <p:childTnLst>
                                    <p:set>
                                      <p:cBhvr>
                                        <p:cTn id="18" dur="1" fill="hold">
                                          <p:stCondLst>
                                            <p:cond delay="0"/>
                                          </p:stCondLst>
                                        </p:cTn>
                                        <p:tgtEl>
                                          <p:spTgt spid="1062939"/>
                                        </p:tgtEl>
                                        <p:attrNameLst>
                                          <p:attrName>style.visibility</p:attrName>
                                        </p:attrNameLst>
                                      </p:cBhvr>
                                      <p:to>
                                        <p:strVal val="visible"/>
                                      </p:to>
                                    </p:set>
                                    <p:animEffect transition="in" filter="wipe(up)">
                                      <p:cBhvr>
                                        <p:cTn id="19" dur="500"/>
                                        <p:tgtEl>
                                          <p:spTgt spid="106293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1062930"/>
                                        </p:tgtEl>
                                        <p:attrNameLst>
                                          <p:attrName>style.visibility</p:attrName>
                                        </p:attrNameLst>
                                      </p:cBhvr>
                                      <p:to>
                                        <p:strVal val="visible"/>
                                      </p:to>
                                    </p:set>
                                    <p:animEffect transition="in" filter="wipe(down)">
                                      <p:cBhvr>
                                        <p:cTn id="24" dur="500"/>
                                        <p:tgtEl>
                                          <p:spTgt spid="1062930"/>
                                        </p:tgtEl>
                                      </p:cBhvr>
                                    </p:animEffect>
                                  </p:childTnLst>
                                </p:cTn>
                              </p:par>
                            </p:childTnLst>
                          </p:cTn>
                        </p:par>
                        <p:par>
                          <p:cTn id="25" fill="hold" nodeType="afterGroup">
                            <p:stCondLst>
                              <p:cond delay="500"/>
                            </p:stCondLst>
                            <p:childTnLst>
                              <p:par>
                                <p:cTn id="26" presetID="22" presetClass="entr" presetSubtype="4" fill="hold" grpId="0" nodeType="afterEffect">
                                  <p:stCondLst>
                                    <p:cond delay="0"/>
                                  </p:stCondLst>
                                  <p:childTnLst>
                                    <p:set>
                                      <p:cBhvr>
                                        <p:cTn id="27" dur="1" fill="hold">
                                          <p:stCondLst>
                                            <p:cond delay="0"/>
                                          </p:stCondLst>
                                        </p:cTn>
                                        <p:tgtEl>
                                          <p:spTgt spid="1062931"/>
                                        </p:tgtEl>
                                        <p:attrNameLst>
                                          <p:attrName>style.visibility</p:attrName>
                                        </p:attrNameLst>
                                      </p:cBhvr>
                                      <p:to>
                                        <p:strVal val="visible"/>
                                      </p:to>
                                    </p:set>
                                    <p:animEffect transition="in" filter="wipe(down)">
                                      <p:cBhvr>
                                        <p:cTn id="28" dur="500"/>
                                        <p:tgtEl>
                                          <p:spTgt spid="1062931"/>
                                        </p:tgtEl>
                                      </p:cBhvr>
                                    </p:animEffect>
                                  </p:childTnLst>
                                </p:cTn>
                              </p:par>
                            </p:childTnLst>
                          </p:cTn>
                        </p:par>
                        <p:par>
                          <p:cTn id="29" fill="hold" nodeType="afterGroup">
                            <p:stCondLst>
                              <p:cond delay="1000"/>
                            </p:stCondLst>
                            <p:childTnLst>
                              <p:par>
                                <p:cTn id="30" presetID="22" presetClass="entr" presetSubtype="4" fill="hold" grpId="0" nodeType="afterEffect">
                                  <p:stCondLst>
                                    <p:cond delay="0"/>
                                  </p:stCondLst>
                                  <p:childTnLst>
                                    <p:set>
                                      <p:cBhvr>
                                        <p:cTn id="31" dur="1" fill="hold">
                                          <p:stCondLst>
                                            <p:cond delay="0"/>
                                          </p:stCondLst>
                                        </p:cTn>
                                        <p:tgtEl>
                                          <p:spTgt spid="1062932"/>
                                        </p:tgtEl>
                                        <p:attrNameLst>
                                          <p:attrName>style.visibility</p:attrName>
                                        </p:attrNameLst>
                                      </p:cBhvr>
                                      <p:to>
                                        <p:strVal val="visible"/>
                                      </p:to>
                                    </p:set>
                                    <p:animEffect transition="in" filter="wipe(down)">
                                      <p:cBhvr>
                                        <p:cTn id="32" dur="500"/>
                                        <p:tgtEl>
                                          <p:spTgt spid="1062932"/>
                                        </p:tgtEl>
                                      </p:cBhvr>
                                    </p:animEffect>
                                  </p:childTnLst>
                                </p:cTn>
                              </p:par>
                            </p:childTnLst>
                          </p:cTn>
                        </p:par>
                        <p:par>
                          <p:cTn id="33" fill="hold" nodeType="afterGroup">
                            <p:stCondLst>
                              <p:cond delay="1500"/>
                            </p:stCondLst>
                            <p:childTnLst>
                              <p:par>
                                <p:cTn id="34" presetID="22" presetClass="entr" presetSubtype="4" fill="hold" grpId="0" nodeType="afterEffect">
                                  <p:stCondLst>
                                    <p:cond delay="0"/>
                                  </p:stCondLst>
                                  <p:childTnLst>
                                    <p:set>
                                      <p:cBhvr>
                                        <p:cTn id="35" dur="1" fill="hold">
                                          <p:stCondLst>
                                            <p:cond delay="0"/>
                                          </p:stCondLst>
                                        </p:cTn>
                                        <p:tgtEl>
                                          <p:spTgt spid="1062933"/>
                                        </p:tgtEl>
                                        <p:attrNameLst>
                                          <p:attrName>style.visibility</p:attrName>
                                        </p:attrNameLst>
                                      </p:cBhvr>
                                      <p:to>
                                        <p:strVal val="visible"/>
                                      </p:to>
                                    </p:set>
                                    <p:animEffect transition="in" filter="wipe(down)">
                                      <p:cBhvr>
                                        <p:cTn id="36" dur="500"/>
                                        <p:tgtEl>
                                          <p:spTgt spid="1062933"/>
                                        </p:tgtEl>
                                      </p:cBhvr>
                                    </p:animEffect>
                                  </p:childTnLst>
                                </p:cTn>
                              </p:par>
                            </p:childTnLst>
                          </p:cTn>
                        </p:par>
                        <p:par>
                          <p:cTn id="37" fill="hold" nodeType="afterGroup">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062934"/>
                                        </p:tgtEl>
                                        <p:attrNameLst>
                                          <p:attrName>style.visibility</p:attrName>
                                        </p:attrNameLst>
                                      </p:cBhvr>
                                      <p:to>
                                        <p:strVal val="visible"/>
                                      </p:to>
                                    </p:set>
                                    <p:animEffect transition="in" filter="wipe(down)">
                                      <p:cBhvr>
                                        <p:cTn id="40" dur="500"/>
                                        <p:tgtEl>
                                          <p:spTgt spid="1062934"/>
                                        </p:tgtEl>
                                      </p:cBhvr>
                                    </p:animEffect>
                                  </p:childTnLst>
                                </p:cTn>
                              </p:par>
                            </p:childTnLst>
                          </p:cTn>
                        </p:par>
                        <p:par>
                          <p:cTn id="41" fill="hold" nodeType="afterGroup">
                            <p:stCondLst>
                              <p:cond delay="2500"/>
                            </p:stCondLst>
                            <p:childTnLst>
                              <p:par>
                                <p:cTn id="42" presetID="22" presetClass="entr" presetSubtype="1" fill="hold" nodeType="afterEffect">
                                  <p:stCondLst>
                                    <p:cond delay="0"/>
                                  </p:stCondLst>
                                  <p:childTnLst>
                                    <p:set>
                                      <p:cBhvr>
                                        <p:cTn id="43" dur="1" fill="hold">
                                          <p:stCondLst>
                                            <p:cond delay="0"/>
                                          </p:stCondLst>
                                        </p:cTn>
                                        <p:tgtEl>
                                          <p:spTgt spid="1062940"/>
                                        </p:tgtEl>
                                        <p:attrNameLst>
                                          <p:attrName>style.visibility</p:attrName>
                                        </p:attrNameLst>
                                      </p:cBhvr>
                                      <p:to>
                                        <p:strVal val="visible"/>
                                      </p:to>
                                    </p:set>
                                    <p:animEffect transition="in" filter="wipe(up)">
                                      <p:cBhvr>
                                        <p:cTn id="44" dur="500"/>
                                        <p:tgtEl>
                                          <p:spTgt spid="1062940"/>
                                        </p:tgtEl>
                                      </p:cBhvr>
                                    </p:animEffect>
                                  </p:childTnLst>
                                </p:cTn>
                              </p:par>
                            </p:childTnLst>
                          </p:cTn>
                        </p:par>
                        <p:par>
                          <p:cTn id="45" fill="hold" nodeType="afterGroup">
                            <p:stCondLst>
                              <p:cond delay="3000"/>
                            </p:stCondLst>
                            <p:childTnLst>
                              <p:par>
                                <p:cTn id="46" presetID="22" presetClass="entr" presetSubtype="1" fill="hold" nodeType="afterEffect">
                                  <p:stCondLst>
                                    <p:cond delay="0"/>
                                  </p:stCondLst>
                                  <p:childTnLst>
                                    <p:set>
                                      <p:cBhvr>
                                        <p:cTn id="47" dur="1" fill="hold">
                                          <p:stCondLst>
                                            <p:cond delay="0"/>
                                          </p:stCondLst>
                                        </p:cTn>
                                        <p:tgtEl>
                                          <p:spTgt spid="1062941"/>
                                        </p:tgtEl>
                                        <p:attrNameLst>
                                          <p:attrName>style.visibility</p:attrName>
                                        </p:attrNameLst>
                                      </p:cBhvr>
                                      <p:to>
                                        <p:strVal val="visible"/>
                                      </p:to>
                                    </p:set>
                                    <p:animEffect transition="in" filter="wipe(up)">
                                      <p:cBhvr>
                                        <p:cTn id="48" dur="500"/>
                                        <p:tgtEl>
                                          <p:spTgt spid="1062941"/>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1" fill="hold" nodeType="clickEffect">
                                  <p:stCondLst>
                                    <p:cond delay="0"/>
                                  </p:stCondLst>
                                  <p:childTnLst>
                                    <p:set>
                                      <p:cBhvr>
                                        <p:cTn id="52" dur="1" fill="hold">
                                          <p:stCondLst>
                                            <p:cond delay="0"/>
                                          </p:stCondLst>
                                        </p:cTn>
                                        <p:tgtEl>
                                          <p:spTgt spid="1062958"/>
                                        </p:tgtEl>
                                        <p:attrNameLst>
                                          <p:attrName>style.visibility</p:attrName>
                                        </p:attrNameLst>
                                      </p:cBhvr>
                                      <p:to>
                                        <p:strVal val="visible"/>
                                      </p:to>
                                    </p:set>
                                    <p:animEffect transition="in" filter="wipe(up)">
                                      <p:cBhvr>
                                        <p:cTn id="53" dur="500"/>
                                        <p:tgtEl>
                                          <p:spTgt spid="1062958"/>
                                        </p:tgtEl>
                                      </p:cBhvr>
                                    </p:animEffect>
                                  </p:childTnLst>
                                </p:cTn>
                              </p:par>
                            </p:childTnLst>
                          </p:cTn>
                        </p:par>
                        <p:par>
                          <p:cTn id="54" fill="hold" nodeType="afterGroup">
                            <p:stCondLst>
                              <p:cond delay="500"/>
                            </p:stCondLst>
                            <p:childTnLst>
                              <p:par>
                                <p:cTn id="55" presetID="22" presetClass="entr" presetSubtype="1" fill="hold" nodeType="afterEffect">
                                  <p:stCondLst>
                                    <p:cond delay="0"/>
                                  </p:stCondLst>
                                  <p:childTnLst>
                                    <p:set>
                                      <p:cBhvr>
                                        <p:cTn id="56" dur="1" fill="hold">
                                          <p:stCondLst>
                                            <p:cond delay="0"/>
                                          </p:stCondLst>
                                        </p:cTn>
                                        <p:tgtEl>
                                          <p:spTgt spid="1062959"/>
                                        </p:tgtEl>
                                        <p:attrNameLst>
                                          <p:attrName>style.visibility</p:attrName>
                                        </p:attrNameLst>
                                      </p:cBhvr>
                                      <p:to>
                                        <p:strVal val="visible"/>
                                      </p:to>
                                    </p:set>
                                    <p:animEffect transition="in" filter="wipe(up)">
                                      <p:cBhvr>
                                        <p:cTn id="57" dur="500"/>
                                        <p:tgtEl>
                                          <p:spTgt spid="1062959"/>
                                        </p:tgtEl>
                                      </p:cBhvr>
                                    </p:animEffect>
                                  </p:childTnLst>
                                </p:cTn>
                              </p:par>
                            </p:childTnLst>
                          </p:cTn>
                        </p:par>
                        <p:par>
                          <p:cTn id="58" fill="hold" nodeType="afterGroup">
                            <p:stCondLst>
                              <p:cond delay="1000"/>
                            </p:stCondLst>
                            <p:childTnLst>
                              <p:par>
                                <p:cTn id="59" presetID="22" presetClass="entr" presetSubtype="1" fill="hold" nodeType="afterEffect">
                                  <p:stCondLst>
                                    <p:cond delay="0"/>
                                  </p:stCondLst>
                                  <p:childTnLst>
                                    <p:set>
                                      <p:cBhvr>
                                        <p:cTn id="60" dur="1" fill="hold">
                                          <p:stCondLst>
                                            <p:cond delay="0"/>
                                          </p:stCondLst>
                                        </p:cTn>
                                        <p:tgtEl>
                                          <p:spTgt spid="1062960"/>
                                        </p:tgtEl>
                                        <p:attrNameLst>
                                          <p:attrName>style.visibility</p:attrName>
                                        </p:attrNameLst>
                                      </p:cBhvr>
                                      <p:to>
                                        <p:strVal val="visible"/>
                                      </p:to>
                                    </p:set>
                                    <p:animEffect transition="in" filter="wipe(up)">
                                      <p:cBhvr>
                                        <p:cTn id="61" dur="500"/>
                                        <p:tgtEl>
                                          <p:spTgt spid="1062960"/>
                                        </p:tgtEl>
                                      </p:cBhvr>
                                    </p:animEffect>
                                  </p:childTnLst>
                                </p:cTn>
                              </p:par>
                            </p:childTnLst>
                          </p:cTn>
                        </p:par>
                        <p:par>
                          <p:cTn id="62" fill="hold" nodeType="afterGroup">
                            <p:stCondLst>
                              <p:cond delay="1500"/>
                            </p:stCondLst>
                            <p:childTnLst>
                              <p:par>
                                <p:cTn id="63" presetID="22" presetClass="entr" presetSubtype="1" fill="hold" nodeType="afterEffect">
                                  <p:stCondLst>
                                    <p:cond delay="0"/>
                                  </p:stCondLst>
                                  <p:childTnLst>
                                    <p:set>
                                      <p:cBhvr>
                                        <p:cTn id="64" dur="1" fill="hold">
                                          <p:stCondLst>
                                            <p:cond delay="0"/>
                                          </p:stCondLst>
                                        </p:cTn>
                                        <p:tgtEl>
                                          <p:spTgt spid="1062961"/>
                                        </p:tgtEl>
                                        <p:attrNameLst>
                                          <p:attrName>style.visibility</p:attrName>
                                        </p:attrNameLst>
                                      </p:cBhvr>
                                      <p:to>
                                        <p:strVal val="visible"/>
                                      </p:to>
                                    </p:set>
                                    <p:animEffect transition="in" filter="wipe(up)">
                                      <p:cBhvr>
                                        <p:cTn id="65" dur="500"/>
                                        <p:tgtEl>
                                          <p:spTgt spid="1062961"/>
                                        </p:tgtEl>
                                      </p:cBhvr>
                                    </p:animEffect>
                                  </p:childTnLst>
                                </p:cTn>
                              </p:par>
                            </p:childTnLst>
                          </p:cTn>
                        </p:par>
                        <p:par>
                          <p:cTn id="66" fill="hold" nodeType="afterGroup">
                            <p:stCondLst>
                              <p:cond delay="2000"/>
                            </p:stCondLst>
                            <p:childTnLst>
                              <p:par>
                                <p:cTn id="67" presetID="22" presetClass="entr" presetSubtype="1" fill="hold" nodeType="afterEffect">
                                  <p:stCondLst>
                                    <p:cond delay="0"/>
                                  </p:stCondLst>
                                  <p:childTnLst>
                                    <p:set>
                                      <p:cBhvr>
                                        <p:cTn id="68" dur="1" fill="hold">
                                          <p:stCondLst>
                                            <p:cond delay="0"/>
                                          </p:stCondLst>
                                        </p:cTn>
                                        <p:tgtEl>
                                          <p:spTgt spid="1062964"/>
                                        </p:tgtEl>
                                        <p:attrNameLst>
                                          <p:attrName>style.visibility</p:attrName>
                                        </p:attrNameLst>
                                      </p:cBhvr>
                                      <p:to>
                                        <p:strVal val="visible"/>
                                      </p:to>
                                    </p:set>
                                    <p:animEffect transition="in" filter="wipe(up)">
                                      <p:cBhvr>
                                        <p:cTn id="69" dur="500"/>
                                        <p:tgtEl>
                                          <p:spTgt spid="1062964"/>
                                        </p:tgtEl>
                                      </p:cBhvr>
                                    </p:animEffect>
                                  </p:childTnLst>
                                </p:cTn>
                              </p:par>
                            </p:childTnLst>
                          </p:cTn>
                        </p:par>
                        <p:par>
                          <p:cTn id="70" fill="hold" nodeType="afterGroup">
                            <p:stCondLst>
                              <p:cond delay="2500"/>
                            </p:stCondLst>
                            <p:childTnLst>
                              <p:par>
                                <p:cTn id="71" presetID="22" presetClass="entr" presetSubtype="1" fill="hold" nodeType="afterEffect">
                                  <p:stCondLst>
                                    <p:cond delay="0"/>
                                  </p:stCondLst>
                                  <p:childTnLst>
                                    <p:set>
                                      <p:cBhvr>
                                        <p:cTn id="72" dur="1" fill="hold">
                                          <p:stCondLst>
                                            <p:cond delay="0"/>
                                          </p:stCondLst>
                                        </p:cTn>
                                        <p:tgtEl>
                                          <p:spTgt spid="1062967"/>
                                        </p:tgtEl>
                                        <p:attrNameLst>
                                          <p:attrName>style.visibility</p:attrName>
                                        </p:attrNameLst>
                                      </p:cBhvr>
                                      <p:to>
                                        <p:strVal val="visible"/>
                                      </p:to>
                                    </p:set>
                                    <p:animEffect transition="in" filter="wipe(up)">
                                      <p:cBhvr>
                                        <p:cTn id="73" dur="500"/>
                                        <p:tgtEl>
                                          <p:spTgt spid="1062967"/>
                                        </p:tgtEl>
                                      </p:cBhvr>
                                    </p:animEffect>
                                  </p:childTnLst>
                                </p:cTn>
                              </p:par>
                            </p:childTnLst>
                          </p:cTn>
                        </p:par>
                        <p:par>
                          <p:cTn id="74" fill="hold" nodeType="afterGroup">
                            <p:stCondLst>
                              <p:cond delay="3000"/>
                            </p:stCondLst>
                            <p:childTnLst>
                              <p:par>
                                <p:cTn id="75" presetID="22" presetClass="entr" presetSubtype="1" fill="hold" nodeType="afterEffect">
                                  <p:stCondLst>
                                    <p:cond delay="0"/>
                                  </p:stCondLst>
                                  <p:childTnLst>
                                    <p:set>
                                      <p:cBhvr>
                                        <p:cTn id="76" dur="1" fill="hold">
                                          <p:stCondLst>
                                            <p:cond delay="0"/>
                                          </p:stCondLst>
                                        </p:cTn>
                                        <p:tgtEl>
                                          <p:spTgt spid="1062973"/>
                                        </p:tgtEl>
                                        <p:attrNameLst>
                                          <p:attrName>style.visibility</p:attrName>
                                        </p:attrNameLst>
                                      </p:cBhvr>
                                      <p:to>
                                        <p:strVal val="visible"/>
                                      </p:to>
                                    </p:set>
                                    <p:animEffect transition="in" filter="wipe(up)">
                                      <p:cBhvr>
                                        <p:cTn id="77" dur="500"/>
                                        <p:tgtEl>
                                          <p:spTgt spid="1062973"/>
                                        </p:tgtEl>
                                      </p:cBhvr>
                                    </p:animEffect>
                                  </p:childTnLst>
                                </p:cTn>
                              </p:par>
                            </p:childTnLst>
                          </p:cTn>
                        </p:par>
                        <p:par>
                          <p:cTn id="78" fill="hold" nodeType="afterGroup">
                            <p:stCondLst>
                              <p:cond delay="3500"/>
                            </p:stCondLst>
                            <p:childTnLst>
                              <p:par>
                                <p:cTn id="79" presetID="22" presetClass="entr" presetSubtype="1" fill="hold" nodeType="afterEffect">
                                  <p:stCondLst>
                                    <p:cond delay="0"/>
                                  </p:stCondLst>
                                  <p:childTnLst>
                                    <p:set>
                                      <p:cBhvr>
                                        <p:cTn id="80" dur="1" fill="hold">
                                          <p:stCondLst>
                                            <p:cond delay="0"/>
                                          </p:stCondLst>
                                        </p:cTn>
                                        <p:tgtEl>
                                          <p:spTgt spid="1062968"/>
                                        </p:tgtEl>
                                        <p:attrNameLst>
                                          <p:attrName>style.visibility</p:attrName>
                                        </p:attrNameLst>
                                      </p:cBhvr>
                                      <p:to>
                                        <p:strVal val="visible"/>
                                      </p:to>
                                    </p:set>
                                    <p:animEffect transition="in" filter="wipe(up)">
                                      <p:cBhvr>
                                        <p:cTn id="81" dur="500"/>
                                        <p:tgtEl>
                                          <p:spTgt spid="1062968"/>
                                        </p:tgtEl>
                                      </p:cBhvr>
                                    </p:animEffect>
                                  </p:childTnLst>
                                </p:cTn>
                              </p:par>
                            </p:childTnLst>
                          </p:cTn>
                        </p:par>
                        <p:par>
                          <p:cTn id="82" fill="hold" nodeType="afterGroup">
                            <p:stCondLst>
                              <p:cond delay="4000"/>
                            </p:stCondLst>
                            <p:childTnLst>
                              <p:par>
                                <p:cTn id="83" presetID="22" presetClass="entr" presetSubtype="1" fill="hold" nodeType="afterEffect">
                                  <p:stCondLst>
                                    <p:cond delay="0"/>
                                  </p:stCondLst>
                                  <p:childTnLst>
                                    <p:set>
                                      <p:cBhvr>
                                        <p:cTn id="84" dur="1" fill="hold">
                                          <p:stCondLst>
                                            <p:cond delay="0"/>
                                          </p:stCondLst>
                                        </p:cTn>
                                        <p:tgtEl>
                                          <p:spTgt spid="1062962"/>
                                        </p:tgtEl>
                                        <p:attrNameLst>
                                          <p:attrName>style.visibility</p:attrName>
                                        </p:attrNameLst>
                                      </p:cBhvr>
                                      <p:to>
                                        <p:strVal val="visible"/>
                                      </p:to>
                                    </p:set>
                                    <p:animEffect transition="in" filter="wipe(up)">
                                      <p:cBhvr>
                                        <p:cTn id="85" dur="500"/>
                                        <p:tgtEl>
                                          <p:spTgt spid="1062962"/>
                                        </p:tgtEl>
                                      </p:cBhvr>
                                    </p:animEffect>
                                  </p:childTnLst>
                                </p:cTn>
                              </p:par>
                            </p:childTnLst>
                          </p:cTn>
                        </p:par>
                        <p:par>
                          <p:cTn id="86" fill="hold" nodeType="afterGroup">
                            <p:stCondLst>
                              <p:cond delay="4500"/>
                            </p:stCondLst>
                            <p:childTnLst>
                              <p:par>
                                <p:cTn id="87" presetID="22" presetClass="entr" presetSubtype="1" fill="hold" nodeType="afterEffect">
                                  <p:stCondLst>
                                    <p:cond delay="0"/>
                                  </p:stCondLst>
                                  <p:childTnLst>
                                    <p:set>
                                      <p:cBhvr>
                                        <p:cTn id="88" dur="1" fill="hold">
                                          <p:stCondLst>
                                            <p:cond delay="0"/>
                                          </p:stCondLst>
                                        </p:cTn>
                                        <p:tgtEl>
                                          <p:spTgt spid="1062963"/>
                                        </p:tgtEl>
                                        <p:attrNameLst>
                                          <p:attrName>style.visibility</p:attrName>
                                        </p:attrNameLst>
                                      </p:cBhvr>
                                      <p:to>
                                        <p:strVal val="visible"/>
                                      </p:to>
                                    </p:set>
                                    <p:animEffect transition="in" filter="wipe(up)">
                                      <p:cBhvr>
                                        <p:cTn id="89" dur="500"/>
                                        <p:tgtEl>
                                          <p:spTgt spid="1062963"/>
                                        </p:tgtEl>
                                      </p:cBhvr>
                                    </p:animEffect>
                                  </p:childTnLst>
                                </p:cTn>
                              </p:par>
                            </p:childTnLst>
                          </p:cTn>
                        </p:par>
                        <p:par>
                          <p:cTn id="90" fill="hold" nodeType="afterGroup">
                            <p:stCondLst>
                              <p:cond delay="5000"/>
                            </p:stCondLst>
                            <p:childTnLst>
                              <p:par>
                                <p:cTn id="91" presetID="22" presetClass="entr" presetSubtype="1" fill="hold" nodeType="afterEffect">
                                  <p:stCondLst>
                                    <p:cond delay="0"/>
                                  </p:stCondLst>
                                  <p:childTnLst>
                                    <p:set>
                                      <p:cBhvr>
                                        <p:cTn id="92" dur="1" fill="hold">
                                          <p:stCondLst>
                                            <p:cond delay="0"/>
                                          </p:stCondLst>
                                        </p:cTn>
                                        <p:tgtEl>
                                          <p:spTgt spid="1062974"/>
                                        </p:tgtEl>
                                        <p:attrNameLst>
                                          <p:attrName>style.visibility</p:attrName>
                                        </p:attrNameLst>
                                      </p:cBhvr>
                                      <p:to>
                                        <p:strVal val="visible"/>
                                      </p:to>
                                    </p:set>
                                    <p:animEffect transition="in" filter="wipe(up)">
                                      <p:cBhvr>
                                        <p:cTn id="93" dur="500"/>
                                        <p:tgtEl>
                                          <p:spTgt spid="1062974"/>
                                        </p:tgtEl>
                                      </p:cBhvr>
                                    </p:animEffect>
                                  </p:childTnLst>
                                </p:cTn>
                              </p:par>
                            </p:childTnLst>
                          </p:cTn>
                        </p:par>
                        <p:par>
                          <p:cTn id="94" fill="hold" nodeType="afterGroup">
                            <p:stCondLst>
                              <p:cond delay="5500"/>
                            </p:stCondLst>
                            <p:childTnLst>
                              <p:par>
                                <p:cTn id="95" presetID="22" presetClass="entr" presetSubtype="1" fill="hold" nodeType="afterEffect">
                                  <p:stCondLst>
                                    <p:cond delay="0"/>
                                  </p:stCondLst>
                                  <p:childTnLst>
                                    <p:set>
                                      <p:cBhvr>
                                        <p:cTn id="96" dur="1" fill="hold">
                                          <p:stCondLst>
                                            <p:cond delay="0"/>
                                          </p:stCondLst>
                                        </p:cTn>
                                        <p:tgtEl>
                                          <p:spTgt spid="1062975"/>
                                        </p:tgtEl>
                                        <p:attrNameLst>
                                          <p:attrName>style.visibility</p:attrName>
                                        </p:attrNameLst>
                                      </p:cBhvr>
                                      <p:to>
                                        <p:strVal val="visible"/>
                                      </p:to>
                                    </p:set>
                                    <p:animEffect transition="in" filter="wipe(up)">
                                      <p:cBhvr>
                                        <p:cTn id="97" dur="500"/>
                                        <p:tgtEl>
                                          <p:spTgt spid="10629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2928" grpId="0" animBg="1"/>
      <p:bldP spid="1062929" grpId="0" animBg="1"/>
      <p:bldP spid="1062930" grpId="0" animBg="1"/>
      <p:bldP spid="1062931" grpId="0" animBg="1"/>
      <p:bldP spid="1062932" grpId="0" animBg="1"/>
      <p:bldP spid="1062933" grpId="0" animBg="1"/>
      <p:bldP spid="106293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灯片编号占位符 5"/>
          <p:cNvSpPr>
            <a:spLocks noGrp="1"/>
          </p:cNvSpPr>
          <p:nvPr>
            <p:ph type="sldNum" sz="quarter" idx="12"/>
          </p:nvPr>
        </p:nvSpPr>
        <p:spPr/>
        <p:txBody>
          <a:bodyPr/>
          <a:lstStyle/>
          <a:p>
            <a:fld id="{723FA9A6-874A-42C3-AC5C-E64AAEBFEC65}" type="slidenum">
              <a:rPr lang="zh-CN" altLang="en-US"/>
              <a:pPr/>
              <a:t>6</a:t>
            </a:fld>
            <a:endParaRPr lang="en-US" altLang="zh-CN"/>
          </a:p>
        </p:txBody>
      </p:sp>
      <p:sp>
        <p:nvSpPr>
          <p:cNvPr id="1063979" name="Rectangle 43"/>
          <p:cNvSpPr>
            <a:spLocks noChangeArrowheads="1"/>
          </p:cNvSpPr>
          <p:nvPr/>
        </p:nvSpPr>
        <p:spPr bwMode="auto">
          <a:xfrm>
            <a:off x="468313" y="4365625"/>
            <a:ext cx="7199312" cy="1295400"/>
          </a:xfrm>
          <a:prstGeom prst="rect">
            <a:avLst/>
          </a:prstGeom>
          <a:solidFill>
            <a:schemeClr val="accent1">
              <a:alpha val="23000"/>
            </a:schemeClr>
          </a:solidFill>
          <a:ln w="127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63938" name="Rectangle 2"/>
          <p:cNvSpPr>
            <a:spLocks noGrp="1" noChangeArrowheads="1"/>
          </p:cNvSpPr>
          <p:nvPr>
            <p:ph type="title"/>
          </p:nvPr>
        </p:nvSpPr>
        <p:spPr>
          <a:xfrm>
            <a:off x="323850" y="188913"/>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en-US" altLang="zh-CN">
                <a:solidFill>
                  <a:srgbClr val="993300"/>
                </a:solidFill>
              </a:rPr>
              <a:t>Euler </a:t>
            </a:r>
            <a:r>
              <a:rPr lang="zh-CN" altLang="en-US">
                <a:solidFill>
                  <a:srgbClr val="993300"/>
                </a:solidFill>
              </a:rPr>
              <a:t>法</a:t>
            </a:r>
          </a:p>
        </p:txBody>
      </p:sp>
      <p:sp>
        <p:nvSpPr>
          <p:cNvPr id="1063939" name="Text Box 3"/>
          <p:cNvSpPr txBox="1">
            <a:spLocks noChangeArrowheads="1"/>
          </p:cNvSpPr>
          <p:nvPr/>
        </p:nvSpPr>
        <p:spPr bwMode="auto">
          <a:xfrm>
            <a:off x="179388" y="981075"/>
            <a:ext cx="7772400" cy="604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rgbClr val="0000FF"/>
              </a:buClr>
              <a:buFont typeface="Wingdings" panose="05000000000000000000" pitchFamily="2" charset="2"/>
              <a:buChar char="n"/>
            </a:pPr>
            <a:r>
              <a:rPr lang="en-US" altLang="zh-CN" sz="2800" b="1">
                <a:latin typeface="Times New Roman" panose="02020603050405020304" pitchFamily="18" charset="0"/>
                <a:ea typeface="黑体" panose="02010609060101010101" pitchFamily="49" charset="-122"/>
              </a:rPr>
              <a:t> Euler </a:t>
            </a:r>
            <a:r>
              <a:rPr lang="zh-CN" altLang="en-US" sz="2800" b="1">
                <a:latin typeface="Times New Roman" panose="02020603050405020304" pitchFamily="18" charset="0"/>
                <a:ea typeface="黑体" panose="02010609060101010101" pitchFamily="49" charset="-122"/>
              </a:rPr>
              <a:t>法</a:t>
            </a:r>
            <a:endParaRPr lang="zh-CN" altLang="en-US" sz="2800" b="1">
              <a:solidFill>
                <a:srgbClr val="0000FF"/>
              </a:solidFill>
              <a:latin typeface="Times New Roman" panose="02020603050405020304" pitchFamily="18" charset="0"/>
              <a:ea typeface="黑体" panose="02010609060101010101" pitchFamily="49" charset="-122"/>
            </a:endParaRPr>
          </a:p>
        </p:txBody>
      </p:sp>
      <p:graphicFrame>
        <p:nvGraphicFramePr>
          <p:cNvPr id="1063971" name="Object 35"/>
          <p:cNvGraphicFramePr>
            <a:graphicFrameLocks noChangeAspect="1"/>
          </p:cNvGraphicFramePr>
          <p:nvPr/>
        </p:nvGraphicFramePr>
        <p:xfrm>
          <a:off x="612775" y="1701800"/>
          <a:ext cx="5461000" cy="533400"/>
        </p:xfrm>
        <a:graphic>
          <a:graphicData uri="http://schemas.openxmlformats.org/presentationml/2006/ole">
            <mc:AlternateContent xmlns:mc="http://schemas.openxmlformats.org/markup-compatibility/2006">
              <mc:Choice xmlns:v="urn:schemas-microsoft-com:vml" Requires="v">
                <p:oleObj spid="_x0000_s1064100" name="Equation" r:id="rId3" imgW="2184120" imgH="241200" progId="Equation.DSMT4">
                  <p:embed/>
                </p:oleObj>
              </mc:Choice>
              <mc:Fallback>
                <p:oleObj name="Equation" r:id="rId3" imgW="2184120" imgH="241200" progId="Equation.DSMT4">
                  <p:embed/>
                  <p:pic>
                    <p:nvPicPr>
                      <p:cNvPr id="0" name="Object 3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2775" y="1701800"/>
                        <a:ext cx="5461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63972" name="Object 36"/>
          <p:cNvGraphicFramePr>
            <a:graphicFrameLocks noChangeAspect="1"/>
          </p:cNvGraphicFramePr>
          <p:nvPr/>
        </p:nvGraphicFramePr>
        <p:xfrm>
          <a:off x="611188" y="2276475"/>
          <a:ext cx="5461000" cy="533400"/>
        </p:xfrm>
        <a:graphic>
          <a:graphicData uri="http://schemas.openxmlformats.org/presentationml/2006/ole">
            <mc:AlternateContent xmlns:mc="http://schemas.openxmlformats.org/markup-compatibility/2006">
              <mc:Choice xmlns:v="urn:schemas-microsoft-com:vml" Requires="v">
                <p:oleObj spid="_x0000_s1064101" name="Equation" r:id="rId5" imgW="2184120" imgH="241200" progId="Equation.DSMT4">
                  <p:embed/>
                </p:oleObj>
              </mc:Choice>
              <mc:Fallback>
                <p:oleObj name="Equation" r:id="rId5" imgW="2184120" imgH="241200" progId="Equation.DSMT4">
                  <p:embed/>
                  <p:pic>
                    <p:nvPicPr>
                      <p:cNvPr id="0" name="Object 3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1188" y="2276475"/>
                        <a:ext cx="5461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63973" name="Object 37"/>
          <p:cNvGraphicFramePr>
            <a:graphicFrameLocks noChangeAspect="1"/>
          </p:cNvGraphicFramePr>
          <p:nvPr/>
        </p:nvGraphicFramePr>
        <p:xfrm>
          <a:off x="539750" y="3284538"/>
          <a:ext cx="6540500" cy="533400"/>
        </p:xfrm>
        <a:graphic>
          <a:graphicData uri="http://schemas.openxmlformats.org/presentationml/2006/ole">
            <mc:AlternateContent xmlns:mc="http://schemas.openxmlformats.org/markup-compatibility/2006">
              <mc:Choice xmlns:v="urn:schemas-microsoft-com:vml" Requires="v">
                <p:oleObj spid="_x0000_s1064102" name="Equation" r:id="rId7" imgW="2616120" imgH="241200" progId="Equation.DSMT4">
                  <p:embed/>
                </p:oleObj>
              </mc:Choice>
              <mc:Fallback>
                <p:oleObj name="Equation" r:id="rId7" imgW="2616120" imgH="241200" progId="Equation.DSMT4">
                  <p:embed/>
                  <p:pic>
                    <p:nvPicPr>
                      <p:cNvPr id="0" name="Object 3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9750" y="3284538"/>
                        <a:ext cx="65405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63974" name="Object 38"/>
          <p:cNvGraphicFramePr>
            <a:graphicFrameLocks noChangeAspect="1"/>
          </p:cNvGraphicFramePr>
          <p:nvPr/>
        </p:nvGraphicFramePr>
        <p:xfrm>
          <a:off x="1547813" y="2852738"/>
          <a:ext cx="173037" cy="485775"/>
        </p:xfrm>
        <a:graphic>
          <a:graphicData uri="http://schemas.openxmlformats.org/presentationml/2006/ole">
            <mc:AlternateContent xmlns:mc="http://schemas.openxmlformats.org/markup-compatibility/2006">
              <mc:Choice xmlns:v="urn:schemas-microsoft-com:vml" Requires="v">
                <p:oleObj spid="_x0000_s1064103" name="Equation" r:id="rId9" imgW="75960" imgH="177480" progId="Equation.DSMT4">
                  <p:embed/>
                </p:oleObj>
              </mc:Choice>
              <mc:Fallback>
                <p:oleObj name="Equation" r:id="rId9" imgW="75960" imgH="177480" progId="Equation.DSMT4">
                  <p:embed/>
                  <p:pic>
                    <p:nvPicPr>
                      <p:cNvPr id="0" name="Object 3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47813" y="2852738"/>
                        <a:ext cx="173037" cy="485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63976" name="Object 40"/>
          <p:cNvGraphicFramePr>
            <a:graphicFrameLocks noChangeAspect="1"/>
          </p:cNvGraphicFramePr>
          <p:nvPr/>
        </p:nvGraphicFramePr>
        <p:xfrm>
          <a:off x="769938" y="4437063"/>
          <a:ext cx="5443537" cy="561975"/>
        </p:xfrm>
        <a:graphic>
          <a:graphicData uri="http://schemas.openxmlformats.org/presentationml/2006/ole">
            <mc:AlternateContent xmlns:mc="http://schemas.openxmlformats.org/markup-compatibility/2006">
              <mc:Choice xmlns:v="urn:schemas-microsoft-com:vml" Requires="v">
                <p:oleObj spid="_x0000_s1064104" name="Equation" r:id="rId11" imgW="1955520" imgH="228600" progId="Equation.DSMT4">
                  <p:embed/>
                </p:oleObj>
              </mc:Choice>
              <mc:Fallback>
                <p:oleObj name="Equation" r:id="rId11" imgW="1955520" imgH="228600" progId="Equation.DSMT4">
                  <p:embed/>
                  <p:pic>
                    <p:nvPicPr>
                      <p:cNvPr id="0" name="Object 4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69938" y="4437063"/>
                        <a:ext cx="5443537" cy="561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63977" name="Line 41"/>
          <p:cNvSpPr>
            <a:spLocks noChangeShapeType="1"/>
          </p:cNvSpPr>
          <p:nvPr/>
        </p:nvSpPr>
        <p:spPr bwMode="auto">
          <a:xfrm flipV="1">
            <a:off x="468313" y="4005263"/>
            <a:ext cx="8280400" cy="71437"/>
          </a:xfrm>
          <a:prstGeom prst="line">
            <a:avLst/>
          </a:prstGeom>
          <a:noFill/>
          <a:ln w="19050">
            <a:solidFill>
              <a:schemeClr val="hlink"/>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graphicFrame>
        <p:nvGraphicFramePr>
          <p:cNvPr id="1063978" name="Object 42"/>
          <p:cNvGraphicFramePr>
            <a:graphicFrameLocks noChangeAspect="1"/>
          </p:cNvGraphicFramePr>
          <p:nvPr/>
        </p:nvGraphicFramePr>
        <p:xfrm>
          <a:off x="4787900" y="5229225"/>
          <a:ext cx="2794000" cy="420688"/>
        </p:xfrm>
        <a:graphic>
          <a:graphicData uri="http://schemas.openxmlformats.org/presentationml/2006/ole">
            <mc:AlternateContent xmlns:mc="http://schemas.openxmlformats.org/markup-compatibility/2006">
              <mc:Choice xmlns:v="urn:schemas-microsoft-com:vml" Requires="v">
                <p:oleObj spid="_x0000_s1064105" name="Equation" r:id="rId13" imgW="1117440" imgH="190440" progId="Equation.DSMT4">
                  <p:embed/>
                </p:oleObj>
              </mc:Choice>
              <mc:Fallback>
                <p:oleObj name="Equation" r:id="rId13" imgW="1117440" imgH="190440" progId="Equation.DSMT4">
                  <p:embed/>
                  <p:pic>
                    <p:nvPicPr>
                      <p:cNvPr id="0" name="Object 4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787900" y="5229225"/>
                        <a:ext cx="2794000" cy="420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1063974"/>
                                        </p:tgtEl>
                                        <p:attrNameLst>
                                          <p:attrName>style.visibility</p:attrName>
                                        </p:attrNameLst>
                                      </p:cBhvr>
                                      <p:to>
                                        <p:strVal val="visible"/>
                                      </p:to>
                                    </p:set>
                                    <p:animEffect transition="in" filter="wipe(up)">
                                      <p:cBhvr>
                                        <p:cTn id="7" dur="500"/>
                                        <p:tgtEl>
                                          <p:spTgt spid="10639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fld id="{11935659-5F62-4850-BF82-0FF12F6427A7}" type="slidenum">
              <a:rPr lang="zh-CN" altLang="en-US"/>
              <a:pPr/>
              <a:t>7</a:t>
            </a:fld>
            <a:endParaRPr lang="en-US" altLang="zh-CN"/>
          </a:p>
        </p:txBody>
      </p:sp>
      <p:sp>
        <p:nvSpPr>
          <p:cNvPr id="1064962" name="Rectangle 2"/>
          <p:cNvSpPr>
            <a:spLocks noGrp="1" noChangeArrowheads="1"/>
          </p:cNvSpPr>
          <p:nvPr>
            <p:ph type="title"/>
          </p:nvPr>
        </p:nvSpPr>
        <p:spPr>
          <a:xfrm>
            <a:off x="323850" y="188913"/>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zh-CN" altLang="en-US">
                <a:solidFill>
                  <a:srgbClr val="993300"/>
                </a:solidFill>
              </a:rPr>
              <a:t>几何含义</a:t>
            </a:r>
          </a:p>
        </p:txBody>
      </p:sp>
      <p:pic>
        <p:nvPicPr>
          <p:cNvPr id="1064968" name="Picture 8" descr="ode_dem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1052513"/>
            <a:ext cx="7272337" cy="54546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圆角矩形 4"/>
          <p:cNvSpPr/>
          <p:nvPr/>
        </p:nvSpPr>
        <p:spPr bwMode="auto">
          <a:xfrm>
            <a:off x="521103" y="4635461"/>
            <a:ext cx="3096344" cy="720080"/>
          </a:xfrm>
          <a:prstGeom prst="roundRect">
            <a:avLst/>
          </a:prstGeom>
          <a:solidFill>
            <a:srgbClr val="FFCF01">
              <a:alpha val="47843"/>
            </a:srgbClr>
          </a:solidFill>
          <a:ln w="9525" cap="flat" cmpd="sng" algn="ctr">
            <a:solidFill>
              <a:schemeClr val="accent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p:txBody>
      </p:sp>
      <p:sp>
        <p:nvSpPr>
          <p:cNvPr id="8" name="灯片编号占位符 5"/>
          <p:cNvSpPr>
            <a:spLocks noGrp="1"/>
          </p:cNvSpPr>
          <p:nvPr>
            <p:ph type="sldNum" sz="quarter" idx="12"/>
          </p:nvPr>
        </p:nvSpPr>
        <p:spPr/>
        <p:txBody>
          <a:bodyPr/>
          <a:lstStyle/>
          <a:p>
            <a:fld id="{1C5ABE8D-2084-4938-960C-CDDB3DFA2D25}" type="slidenum">
              <a:rPr lang="zh-CN" altLang="en-US"/>
              <a:pPr/>
              <a:t>8</a:t>
            </a:fld>
            <a:endParaRPr lang="en-US" altLang="zh-CN"/>
          </a:p>
        </p:txBody>
      </p:sp>
      <p:sp>
        <p:nvSpPr>
          <p:cNvPr id="1068035" name="Rectangle 3"/>
          <p:cNvSpPr>
            <a:spLocks noGrp="1" noChangeArrowheads="1"/>
          </p:cNvSpPr>
          <p:nvPr>
            <p:ph type="title"/>
          </p:nvPr>
        </p:nvSpPr>
        <p:spPr>
          <a:xfrm>
            <a:off x="323850" y="188913"/>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zh-CN" altLang="en-US">
                <a:solidFill>
                  <a:srgbClr val="993300"/>
                </a:solidFill>
              </a:rPr>
              <a:t>举例</a:t>
            </a:r>
          </a:p>
        </p:txBody>
      </p:sp>
      <p:sp>
        <p:nvSpPr>
          <p:cNvPr id="1068043" name="Text Box 11"/>
          <p:cNvSpPr txBox="1">
            <a:spLocks noChangeArrowheads="1"/>
          </p:cNvSpPr>
          <p:nvPr/>
        </p:nvSpPr>
        <p:spPr bwMode="auto">
          <a:xfrm>
            <a:off x="250825" y="981075"/>
            <a:ext cx="7772400" cy="559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rgbClr val="FF3300"/>
              </a:buClr>
              <a:buFont typeface="Wingdings" panose="05000000000000000000" pitchFamily="2" charset="2"/>
              <a:buNone/>
            </a:pPr>
            <a:r>
              <a:rPr lang="zh-CN" altLang="en-US" sz="2800" b="1" dirty="0">
                <a:solidFill>
                  <a:srgbClr val="0000FF"/>
                </a:solidFill>
                <a:latin typeface="Times New Roman" panose="02020603050405020304" pitchFamily="18" charset="0"/>
                <a:ea typeface="黑体" panose="02010609060101010101" pitchFamily="49" charset="-122"/>
              </a:rPr>
              <a:t>例：</a:t>
            </a:r>
            <a:r>
              <a:rPr lang="zh-CN" altLang="en-US" sz="2800" b="1" dirty="0">
                <a:latin typeface="Times New Roman" panose="02020603050405020304" pitchFamily="18" charset="0"/>
                <a:ea typeface="黑体" panose="02010609060101010101" pitchFamily="49" charset="-122"/>
              </a:rPr>
              <a:t>用 </a:t>
            </a:r>
            <a:r>
              <a:rPr lang="en-US" altLang="zh-CN" sz="2800" b="1" dirty="0">
                <a:latin typeface="Times New Roman" panose="02020603050405020304" pitchFamily="18" charset="0"/>
                <a:ea typeface="黑体" panose="02010609060101010101" pitchFamily="49" charset="-122"/>
              </a:rPr>
              <a:t>Euler </a:t>
            </a:r>
            <a:r>
              <a:rPr lang="zh-CN" altLang="en-US" sz="2800" b="1" dirty="0" smtClean="0">
                <a:latin typeface="Times New Roman" panose="02020603050405020304" pitchFamily="18" charset="0"/>
                <a:ea typeface="黑体" panose="02010609060101010101" pitchFamily="49" charset="-122"/>
              </a:rPr>
              <a:t>法解</a:t>
            </a:r>
            <a:r>
              <a:rPr lang="zh-CN" altLang="en-US" sz="2800" b="1" dirty="0">
                <a:latin typeface="Times New Roman" panose="02020603050405020304" pitchFamily="18" charset="0"/>
                <a:ea typeface="黑体" panose="02010609060101010101" pitchFamily="49" charset="-122"/>
              </a:rPr>
              <a:t>初值问题</a:t>
            </a:r>
            <a:endParaRPr lang="en-US" altLang="zh-CN" sz="2800" b="1" dirty="0">
              <a:latin typeface="Times New Roman" panose="02020603050405020304" pitchFamily="18" charset="0"/>
              <a:ea typeface="黑体" panose="02010609060101010101" pitchFamily="49" charset="-122"/>
            </a:endParaRPr>
          </a:p>
        </p:txBody>
      </p:sp>
      <p:graphicFrame>
        <p:nvGraphicFramePr>
          <p:cNvPr id="1068044" name="Object 12"/>
          <p:cNvGraphicFramePr>
            <a:graphicFrameLocks noChangeAspect="1"/>
          </p:cNvGraphicFramePr>
          <p:nvPr>
            <p:extLst>
              <p:ext uri="{D42A27DB-BD31-4B8C-83A1-F6EECF244321}">
                <p14:modId xmlns:p14="http://schemas.microsoft.com/office/powerpoint/2010/main" val="4209645168"/>
              </p:ext>
            </p:extLst>
          </p:nvPr>
        </p:nvGraphicFramePr>
        <p:xfrm>
          <a:off x="755576" y="1575666"/>
          <a:ext cx="5048250" cy="1520825"/>
        </p:xfrm>
        <a:graphic>
          <a:graphicData uri="http://schemas.openxmlformats.org/presentationml/2006/ole">
            <mc:AlternateContent xmlns:mc="http://schemas.openxmlformats.org/markup-compatibility/2006">
              <mc:Choice xmlns:v="urn:schemas-microsoft-com:vml" Requires="v">
                <p:oleObj spid="_x0000_s1092621" name="Equation" r:id="rId3" imgW="2019240" imgH="685800" progId="Equation.DSMT4">
                  <p:embed/>
                </p:oleObj>
              </mc:Choice>
              <mc:Fallback>
                <p:oleObj name="Equation" r:id="rId3" imgW="2019240" imgH="6858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1575666"/>
                        <a:ext cx="5048250" cy="152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68046" name="Rectangle 14"/>
          <p:cNvSpPr>
            <a:spLocks noChangeArrowheads="1"/>
          </p:cNvSpPr>
          <p:nvPr/>
        </p:nvSpPr>
        <p:spPr bwMode="auto">
          <a:xfrm>
            <a:off x="250825" y="3306442"/>
            <a:ext cx="388909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ts val="1200"/>
              </a:spcBef>
            </a:pPr>
            <a:r>
              <a:rPr lang="zh-CN" altLang="en-US" b="1" dirty="0">
                <a:solidFill>
                  <a:srgbClr val="0000FF"/>
                </a:solidFill>
                <a:latin typeface="Times New Roman" panose="02020603050405020304" pitchFamily="18" charset="0"/>
                <a:ea typeface="黑体" panose="02010609060101010101" pitchFamily="49" charset="-122"/>
              </a:rPr>
              <a:t>解</a:t>
            </a:r>
            <a:r>
              <a:rPr lang="zh-CN" altLang="en-US" b="1" dirty="0" smtClean="0">
                <a:solidFill>
                  <a:srgbClr val="0000FF"/>
                </a:solidFill>
                <a:latin typeface="Times New Roman" panose="02020603050405020304" pitchFamily="18" charset="0"/>
                <a:ea typeface="黑体" panose="02010609060101010101" pitchFamily="49" charset="-122"/>
              </a:rPr>
              <a:t>：</a:t>
            </a:r>
            <a:r>
              <a:rPr lang="en-US" altLang="zh-CN" b="1" dirty="0" err="1" smtClean="0">
                <a:solidFill>
                  <a:srgbClr val="0000FF"/>
                </a:solidFill>
                <a:latin typeface="Times New Roman" panose="02020603050405020304" pitchFamily="18" charset="0"/>
                <a:ea typeface="黑体" panose="02010609060101010101" pitchFamily="49" charset="-122"/>
              </a:rPr>
              <a:t>Matlab</a:t>
            </a:r>
            <a:r>
              <a:rPr lang="en-US" altLang="zh-CN" b="1" dirty="0" smtClean="0">
                <a:solidFill>
                  <a:srgbClr val="0000FF"/>
                </a:solidFill>
                <a:latin typeface="Times New Roman" panose="02020603050405020304" pitchFamily="18" charset="0"/>
                <a:ea typeface="黑体" panose="02010609060101010101" pitchFamily="49" charset="-122"/>
              </a:rPr>
              <a:t> </a:t>
            </a:r>
            <a:r>
              <a:rPr lang="zh-CN" altLang="en-US" b="1" dirty="0" smtClean="0">
                <a:solidFill>
                  <a:srgbClr val="0000FF"/>
                </a:solidFill>
                <a:latin typeface="Times New Roman" panose="02020603050405020304" pitchFamily="18" charset="0"/>
                <a:ea typeface="黑体" panose="02010609060101010101" pitchFamily="49" charset="-122"/>
              </a:rPr>
              <a:t>代码见 </a:t>
            </a:r>
            <a:endParaRPr lang="en-US" altLang="zh-CN" b="1" dirty="0" smtClean="0">
              <a:solidFill>
                <a:srgbClr val="0000FF"/>
              </a:solidFill>
              <a:latin typeface="Times New Roman" panose="02020603050405020304" pitchFamily="18" charset="0"/>
              <a:ea typeface="黑体" panose="02010609060101010101" pitchFamily="49" charset="-122"/>
            </a:endParaRPr>
          </a:p>
          <a:p>
            <a:pPr>
              <a:spcBef>
                <a:spcPts val="1200"/>
              </a:spcBef>
            </a:pPr>
            <a:r>
              <a:rPr lang="en-US" altLang="zh-CN" b="1" dirty="0" err="1" smtClean="0">
                <a:solidFill>
                  <a:srgbClr val="0000FF"/>
                </a:solidFill>
                <a:latin typeface="Times New Roman" panose="02020603050405020304" pitchFamily="18" charset="0"/>
                <a:ea typeface="黑体" panose="02010609060101010101" pitchFamily="49" charset="-122"/>
              </a:rPr>
              <a:t>Euler.m</a:t>
            </a:r>
            <a:r>
              <a:rPr lang="en-US" altLang="zh-CN" b="1" dirty="0" smtClean="0">
                <a:solidFill>
                  <a:srgbClr val="0000FF"/>
                </a:solidFill>
                <a:latin typeface="Times New Roman" panose="02020603050405020304" pitchFamily="18" charset="0"/>
                <a:ea typeface="黑体" panose="02010609060101010101" pitchFamily="49" charset="-122"/>
              </a:rPr>
              <a:t>, Example1.m</a:t>
            </a:r>
            <a:r>
              <a:rPr lang="zh-CN" altLang="en-US" b="1" dirty="0" smtClean="0">
                <a:solidFill>
                  <a:srgbClr val="0000FF"/>
                </a:solidFill>
                <a:latin typeface="Times New Roman" panose="02020603050405020304" pitchFamily="18" charset="0"/>
                <a:ea typeface="黑体" panose="02010609060101010101" pitchFamily="49" charset="-122"/>
              </a:rPr>
              <a:t>  </a:t>
            </a:r>
            <a:endParaRPr lang="zh-CN" altLang="en-US" b="1" dirty="0">
              <a:solidFill>
                <a:srgbClr val="0000FF"/>
              </a:solidFill>
              <a:latin typeface="Times New Roman" panose="02020603050405020304" pitchFamily="18" charset="0"/>
              <a:ea typeface="黑体" panose="02010609060101010101" pitchFamily="49" charset="-122"/>
            </a:endParaRPr>
          </a:p>
        </p:txBody>
      </p:sp>
      <p:pic>
        <p:nvPicPr>
          <p:cNvPr id="3" name="图片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35897" y="2735808"/>
            <a:ext cx="5496256" cy="4122192"/>
          </a:xfrm>
          <a:prstGeom prst="rect">
            <a:avLst/>
          </a:prstGeom>
        </p:spPr>
      </p:pic>
      <p:graphicFrame>
        <p:nvGraphicFramePr>
          <p:cNvPr id="9" name="Object 12"/>
          <p:cNvGraphicFramePr>
            <a:graphicFrameLocks noChangeAspect="1"/>
          </p:cNvGraphicFramePr>
          <p:nvPr>
            <p:extLst>
              <p:ext uri="{D42A27DB-BD31-4B8C-83A1-F6EECF244321}">
                <p14:modId xmlns:p14="http://schemas.microsoft.com/office/powerpoint/2010/main" val="1042201187"/>
              </p:ext>
            </p:extLst>
          </p:nvPr>
        </p:nvGraphicFramePr>
        <p:xfrm>
          <a:off x="1316593" y="4707469"/>
          <a:ext cx="1936750" cy="563562"/>
        </p:xfrm>
        <a:graphic>
          <a:graphicData uri="http://schemas.openxmlformats.org/presentationml/2006/ole">
            <mc:AlternateContent xmlns:mc="http://schemas.openxmlformats.org/markup-compatibility/2006">
              <mc:Choice xmlns:v="urn:schemas-microsoft-com:vml" Requires="v">
                <p:oleObj spid="_x0000_s1092622" name="Equation" r:id="rId6" imgW="774360" imgH="253800" progId="Equation.DSMT4">
                  <p:embed/>
                </p:oleObj>
              </mc:Choice>
              <mc:Fallback>
                <p:oleObj name="Equation" r:id="rId6" imgW="774360" imgH="253800" progId="Equation.DSMT4">
                  <p:embed/>
                  <p:pic>
                    <p:nvPicPr>
                      <p:cNvPr id="0" name=""/>
                      <p:cNvPicPr>
                        <a:picLocks noChangeAspect="1" noChangeArrowheads="1"/>
                      </p:cNvPicPr>
                      <p:nvPr/>
                    </p:nvPicPr>
                    <p:blipFill>
                      <a:blip r:embed="rId7"/>
                      <a:srcRect/>
                      <a:stretch>
                        <a:fillRect/>
                      </a:stretch>
                    </p:blipFill>
                    <p:spPr bwMode="auto">
                      <a:xfrm>
                        <a:off x="1316593" y="4707469"/>
                        <a:ext cx="1936750" cy="563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 name="矩形 3"/>
          <p:cNvSpPr/>
          <p:nvPr/>
        </p:nvSpPr>
        <p:spPr>
          <a:xfrm>
            <a:off x="592416" y="4809366"/>
            <a:ext cx="1008807" cy="461665"/>
          </a:xfrm>
          <a:prstGeom prst="rect">
            <a:avLst/>
          </a:prstGeom>
        </p:spPr>
        <p:txBody>
          <a:bodyPr wrap="square">
            <a:spAutoFit/>
          </a:bodyPr>
          <a:lstStyle/>
          <a:p>
            <a:r>
              <a:rPr lang="zh-CN" altLang="en-US" b="1" dirty="0" smtClean="0">
                <a:solidFill>
                  <a:srgbClr val="0000FF"/>
                </a:solidFill>
                <a:latin typeface="Times New Roman" panose="02020603050405020304" pitchFamily="18" charset="0"/>
                <a:ea typeface="黑体" panose="02010609060101010101" pitchFamily="49" charset="-122"/>
              </a:rPr>
              <a:t>真解</a:t>
            </a:r>
            <a:endParaRPr lang="zh-CN" altLang="en-US" dirty="0"/>
          </a:p>
        </p:txBody>
      </p:sp>
    </p:spTree>
    <p:extLst>
      <p:ext uri="{BB962C8B-B14F-4D97-AF65-F5344CB8AC3E}">
        <p14:creationId xmlns:p14="http://schemas.microsoft.com/office/powerpoint/2010/main" val="806803196"/>
      </p:ext>
    </p:extLst>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灯片编号占位符 5"/>
          <p:cNvSpPr>
            <a:spLocks noGrp="1"/>
          </p:cNvSpPr>
          <p:nvPr>
            <p:ph type="sldNum" sz="quarter" idx="12"/>
          </p:nvPr>
        </p:nvSpPr>
        <p:spPr/>
        <p:txBody>
          <a:bodyPr/>
          <a:lstStyle/>
          <a:p>
            <a:fld id="{5D1A8356-FE24-4D12-8A22-8C233B468215}" type="slidenum">
              <a:rPr lang="zh-CN" altLang="en-US"/>
              <a:pPr/>
              <a:t>9</a:t>
            </a:fld>
            <a:endParaRPr lang="en-US" altLang="zh-CN"/>
          </a:p>
        </p:txBody>
      </p:sp>
      <p:sp>
        <p:nvSpPr>
          <p:cNvPr id="1066008" name="Rectangle 24"/>
          <p:cNvSpPr>
            <a:spLocks noChangeArrowheads="1"/>
          </p:cNvSpPr>
          <p:nvPr/>
        </p:nvSpPr>
        <p:spPr bwMode="auto">
          <a:xfrm>
            <a:off x="1258888" y="4005263"/>
            <a:ext cx="7561262" cy="1511300"/>
          </a:xfrm>
          <a:prstGeom prst="rect">
            <a:avLst/>
          </a:prstGeom>
          <a:solidFill>
            <a:schemeClr val="accent1">
              <a:alpha val="23000"/>
            </a:schemeClr>
          </a:solidFill>
          <a:ln w="127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65987" name="Rectangle 3"/>
          <p:cNvSpPr>
            <a:spLocks noGrp="1" noChangeArrowheads="1"/>
          </p:cNvSpPr>
          <p:nvPr>
            <p:ph type="title"/>
          </p:nvPr>
        </p:nvSpPr>
        <p:spPr>
          <a:xfrm>
            <a:off x="323850" y="188913"/>
            <a:ext cx="716280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zh-CN" altLang="en-US">
                <a:solidFill>
                  <a:srgbClr val="993300"/>
                </a:solidFill>
              </a:rPr>
              <a:t>梯形法</a:t>
            </a:r>
          </a:p>
        </p:txBody>
      </p:sp>
      <p:sp>
        <p:nvSpPr>
          <p:cNvPr id="1065996" name="Rectangle 12"/>
          <p:cNvSpPr>
            <a:spLocks noChangeArrowheads="1"/>
          </p:cNvSpPr>
          <p:nvPr/>
        </p:nvSpPr>
        <p:spPr bwMode="auto">
          <a:xfrm>
            <a:off x="228005" y="1309149"/>
            <a:ext cx="612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b="1">
                <a:latin typeface="Times New Roman" panose="02020603050405020304" pitchFamily="18" charset="0"/>
                <a:ea typeface="黑体" panose="02010609060101010101" pitchFamily="49" charset="-122"/>
              </a:rPr>
              <a:t>计算定积分时采用梯形公式，即</a:t>
            </a:r>
          </a:p>
        </p:txBody>
      </p:sp>
      <p:graphicFrame>
        <p:nvGraphicFramePr>
          <p:cNvPr id="1065998" name="Object 14"/>
          <p:cNvGraphicFramePr>
            <a:graphicFrameLocks noChangeAspect="1"/>
          </p:cNvGraphicFramePr>
          <p:nvPr>
            <p:extLst>
              <p:ext uri="{D42A27DB-BD31-4B8C-83A1-F6EECF244321}">
                <p14:modId xmlns:p14="http://schemas.microsoft.com/office/powerpoint/2010/main" val="4104585775"/>
              </p:ext>
            </p:extLst>
          </p:nvPr>
        </p:nvGraphicFramePr>
        <p:xfrm>
          <a:off x="228005" y="1915574"/>
          <a:ext cx="5207000" cy="788988"/>
        </p:xfrm>
        <a:graphic>
          <a:graphicData uri="http://schemas.openxmlformats.org/presentationml/2006/ole">
            <mc:AlternateContent xmlns:mc="http://schemas.openxmlformats.org/markup-compatibility/2006">
              <mc:Choice xmlns:v="urn:schemas-microsoft-com:vml" Requires="v">
                <p:oleObj spid="_x0000_s1066095" name="Equation" r:id="rId3" imgW="2082600" imgH="355320" progId="Equation.DSMT4">
                  <p:embed/>
                </p:oleObj>
              </mc:Choice>
              <mc:Fallback>
                <p:oleObj name="Equation" r:id="rId3" imgW="2082600" imgH="355320" progId="Equation.DSMT4">
                  <p:embed/>
                  <p:pic>
                    <p:nvPicPr>
                      <p:cNvPr id="0" name="Object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005" y="1915574"/>
                        <a:ext cx="5207000" cy="788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65999" name="Object 15"/>
          <p:cNvGraphicFramePr>
            <a:graphicFrameLocks noChangeAspect="1"/>
          </p:cNvGraphicFramePr>
          <p:nvPr>
            <p:extLst>
              <p:ext uri="{D42A27DB-BD31-4B8C-83A1-F6EECF244321}">
                <p14:modId xmlns:p14="http://schemas.microsoft.com/office/powerpoint/2010/main" val="1695838463"/>
              </p:ext>
            </p:extLst>
          </p:nvPr>
        </p:nvGraphicFramePr>
        <p:xfrm>
          <a:off x="877293" y="2706149"/>
          <a:ext cx="8064500" cy="873125"/>
        </p:xfrm>
        <a:graphic>
          <a:graphicData uri="http://schemas.openxmlformats.org/presentationml/2006/ole">
            <mc:AlternateContent xmlns:mc="http://schemas.openxmlformats.org/markup-compatibility/2006">
              <mc:Choice xmlns:v="urn:schemas-microsoft-com:vml" Requires="v">
                <p:oleObj spid="_x0000_s1066096" name="Equation" r:id="rId5" imgW="3225600" imgH="393480" progId="Equation.DSMT4">
                  <p:embed/>
                </p:oleObj>
              </mc:Choice>
              <mc:Fallback>
                <p:oleObj name="Equation" r:id="rId5" imgW="3225600" imgH="393480" progId="Equation.DSMT4">
                  <p:embed/>
                  <p:pic>
                    <p:nvPicPr>
                      <p:cNvPr id="0" name="Object 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77293" y="2706149"/>
                        <a:ext cx="8064500" cy="873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66000" name="Rectangle 16"/>
          <p:cNvSpPr>
            <a:spLocks noChangeArrowheads="1"/>
          </p:cNvSpPr>
          <p:nvPr/>
        </p:nvSpPr>
        <p:spPr bwMode="auto">
          <a:xfrm>
            <a:off x="6493868" y="1987012"/>
            <a:ext cx="1419225" cy="466725"/>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b="1">
                <a:solidFill>
                  <a:srgbClr val="0000FF"/>
                </a:solidFill>
                <a:latin typeface="Times New Roman" panose="02020603050405020304" pitchFamily="18" charset="0"/>
                <a:ea typeface="黑体" panose="02010609060101010101" pitchFamily="49" charset="-122"/>
              </a:rPr>
              <a:t>梯形公式</a:t>
            </a:r>
          </a:p>
        </p:txBody>
      </p:sp>
      <p:sp>
        <p:nvSpPr>
          <p:cNvPr id="1066001" name="Line 17"/>
          <p:cNvSpPr>
            <a:spLocks noChangeShapeType="1"/>
          </p:cNvSpPr>
          <p:nvPr/>
        </p:nvSpPr>
        <p:spPr bwMode="auto">
          <a:xfrm flipH="1">
            <a:off x="7214593" y="2490249"/>
            <a:ext cx="0" cy="358775"/>
          </a:xfrm>
          <a:prstGeom prst="line">
            <a:avLst/>
          </a:prstGeom>
          <a:noFill/>
          <a:ln w="38100">
            <a:solidFill>
              <a:schemeClr val="hlink"/>
            </a:solidFill>
            <a:miter lim="800000"/>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066004" name="Rectangle 20"/>
          <p:cNvSpPr>
            <a:spLocks noChangeArrowheads="1"/>
          </p:cNvSpPr>
          <p:nvPr/>
        </p:nvSpPr>
        <p:spPr bwMode="auto">
          <a:xfrm>
            <a:off x="539750" y="6021388"/>
            <a:ext cx="6048375" cy="466725"/>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b="1">
                <a:latin typeface="Times New Roman" panose="02020603050405020304" pitchFamily="18" charset="0"/>
                <a:ea typeface="黑体" panose="02010609060101010101" pitchFamily="49" charset="-122"/>
              </a:rPr>
              <a:t>缺点：公式右端含有 </a:t>
            </a:r>
            <a:r>
              <a:rPr lang="en-US" altLang="zh-CN" b="1" i="1">
                <a:latin typeface="Times New Roman" panose="02020603050405020304" pitchFamily="18" charset="0"/>
                <a:ea typeface="黑体" panose="02010609060101010101" pitchFamily="49" charset="-122"/>
              </a:rPr>
              <a:t>y</a:t>
            </a:r>
            <a:r>
              <a:rPr lang="en-US" altLang="zh-CN" b="1" i="1" baseline="-25000">
                <a:latin typeface="Times New Roman" panose="02020603050405020304" pitchFamily="18" charset="0"/>
                <a:ea typeface="黑体" panose="02010609060101010101" pitchFamily="49" charset="-122"/>
              </a:rPr>
              <a:t>k</a:t>
            </a:r>
            <a:r>
              <a:rPr lang="en-US" altLang="zh-CN" b="1" baseline="-25000">
                <a:latin typeface="Times New Roman" panose="02020603050405020304" pitchFamily="18" charset="0"/>
                <a:ea typeface="黑体" panose="02010609060101010101" pitchFamily="49" charset="-122"/>
              </a:rPr>
              <a:t>+1</a:t>
            </a:r>
            <a:r>
              <a:rPr lang="zh-CN" altLang="en-US" b="1">
                <a:latin typeface="Times New Roman" panose="02020603050405020304" pitchFamily="18" charset="0"/>
                <a:ea typeface="黑体" panose="02010609060101010101" pitchFamily="49" charset="-122"/>
              </a:rPr>
              <a:t>，求解较困难</a:t>
            </a:r>
          </a:p>
        </p:txBody>
      </p:sp>
      <p:sp>
        <p:nvSpPr>
          <p:cNvPr id="1066005" name="AutoShape 21"/>
          <p:cNvSpPr>
            <a:spLocks noChangeArrowheads="1"/>
          </p:cNvSpPr>
          <p:nvPr/>
        </p:nvSpPr>
        <p:spPr bwMode="auto">
          <a:xfrm>
            <a:off x="250825" y="4076700"/>
            <a:ext cx="865188" cy="647700"/>
          </a:xfrm>
          <a:prstGeom prst="rightArrow">
            <a:avLst>
              <a:gd name="adj1" fmla="val 50000"/>
              <a:gd name="adj2" fmla="val 3339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aphicFrame>
        <p:nvGraphicFramePr>
          <p:cNvPr id="1066006" name="Object 22"/>
          <p:cNvGraphicFramePr>
            <a:graphicFrameLocks noChangeAspect="1"/>
          </p:cNvGraphicFramePr>
          <p:nvPr/>
        </p:nvGraphicFramePr>
        <p:xfrm>
          <a:off x="1331913" y="4005263"/>
          <a:ext cx="7207250" cy="873125"/>
        </p:xfrm>
        <a:graphic>
          <a:graphicData uri="http://schemas.openxmlformats.org/presentationml/2006/ole">
            <mc:AlternateContent xmlns:mc="http://schemas.openxmlformats.org/markup-compatibility/2006">
              <mc:Choice xmlns:v="urn:schemas-microsoft-com:vml" Requires="v">
                <p:oleObj spid="_x0000_s1066097" name="Equation" r:id="rId7" imgW="2882880" imgH="393480" progId="Equation.DSMT4">
                  <p:embed/>
                </p:oleObj>
              </mc:Choice>
              <mc:Fallback>
                <p:oleObj name="Equation" r:id="rId7" imgW="2882880" imgH="393480" progId="Equation.DSMT4">
                  <p:embed/>
                  <p:pic>
                    <p:nvPicPr>
                      <p:cNvPr id="0" name="Object 2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31913" y="4005263"/>
                        <a:ext cx="7207250" cy="873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66007" name="Rectangle 23"/>
          <p:cNvSpPr>
            <a:spLocks noChangeArrowheads="1"/>
          </p:cNvSpPr>
          <p:nvPr/>
        </p:nvSpPr>
        <p:spPr bwMode="auto">
          <a:xfrm>
            <a:off x="7667625" y="5589588"/>
            <a:ext cx="1112838" cy="466725"/>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b="1">
                <a:solidFill>
                  <a:srgbClr val="0000FF"/>
                </a:solidFill>
                <a:latin typeface="Times New Roman" panose="02020603050405020304" pitchFamily="18" charset="0"/>
                <a:ea typeface="黑体" panose="02010609060101010101" pitchFamily="49" charset="-122"/>
              </a:rPr>
              <a:t>梯形法</a:t>
            </a:r>
          </a:p>
        </p:txBody>
      </p:sp>
      <p:graphicFrame>
        <p:nvGraphicFramePr>
          <p:cNvPr id="1066010" name="Object 26"/>
          <p:cNvGraphicFramePr>
            <a:graphicFrameLocks noChangeAspect="1"/>
          </p:cNvGraphicFramePr>
          <p:nvPr/>
        </p:nvGraphicFramePr>
        <p:xfrm>
          <a:off x="6011863" y="5013325"/>
          <a:ext cx="2794000" cy="420688"/>
        </p:xfrm>
        <a:graphic>
          <a:graphicData uri="http://schemas.openxmlformats.org/presentationml/2006/ole">
            <mc:AlternateContent xmlns:mc="http://schemas.openxmlformats.org/markup-compatibility/2006">
              <mc:Choice xmlns:v="urn:schemas-microsoft-com:vml" Requires="v">
                <p:oleObj spid="_x0000_s1066098" name="Equation" r:id="rId9" imgW="1117440" imgH="190440" progId="Equation.DSMT4">
                  <p:embed/>
                </p:oleObj>
              </mc:Choice>
              <mc:Fallback>
                <p:oleObj name="Equation" r:id="rId9" imgW="1117440" imgH="190440" progId="Equation.DSMT4">
                  <p:embed/>
                  <p:pic>
                    <p:nvPicPr>
                      <p:cNvPr id="0" name="Object 2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011863" y="5013325"/>
                        <a:ext cx="2794000" cy="420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 name="AutoShape 10"/>
          <p:cNvSpPr>
            <a:spLocks noChangeArrowheads="1"/>
          </p:cNvSpPr>
          <p:nvPr/>
        </p:nvSpPr>
        <p:spPr bwMode="auto">
          <a:xfrm>
            <a:off x="197901" y="188913"/>
            <a:ext cx="3425416" cy="647700"/>
          </a:xfrm>
          <a:prstGeom prst="roundRect">
            <a:avLst>
              <a:gd name="adj" fmla="val 16667"/>
            </a:avLst>
          </a:prstGeom>
          <a:solidFill>
            <a:schemeClr val="accent2">
              <a:alpha val="20000"/>
            </a:schemeClr>
          </a:solidFill>
          <a:ln w="57150" cmpd="thickThin" algn="ctr">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endParaRPr lang="zh-CN" altLang="en-US" sz="2800" b="1" dirty="0">
              <a:latin typeface="Times New Roman" panose="02020603050405020304" pitchFamily="18" charset="0"/>
              <a:ea typeface="黑体" panose="02010609060101010101" pitchFamily="49" charset="-122"/>
            </a:endParaRPr>
          </a:p>
        </p:txBody>
      </p:sp>
    </p:spTree>
  </p:cSld>
  <p:clrMapOvr>
    <a:masterClrMapping/>
  </p:clrMapOvr>
  <p:transition>
    <p:random/>
  </p:transition>
  <p:timing>
    <p:tnLst>
      <p:par>
        <p:cTn id="1" dur="indefinite" restart="never" nodeType="tmRoot"/>
      </p:par>
    </p:tn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imes New Roman"/>
        <a:ea typeface="宋体"/>
        <a:cs typeface=""/>
      </a:majorFont>
      <a:minorFont>
        <a:latin typeface="Times New Roman"/>
        <a:ea typeface="黑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zh-CN" sz="24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zh-CN" sz="24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14268</TotalTime>
  <Words>1182</Words>
  <Application>Microsoft Office PowerPoint</Application>
  <PresentationFormat>全屏显示(4:3)</PresentationFormat>
  <Paragraphs>200</Paragraphs>
  <Slides>35</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2</vt:i4>
      </vt:variant>
      <vt:variant>
        <vt:lpstr>幻灯片标题</vt:lpstr>
      </vt:variant>
      <vt:variant>
        <vt:i4>35</vt:i4>
      </vt:variant>
    </vt:vector>
  </HeadingPairs>
  <TitlesOfParts>
    <vt:vector size="46" baseType="lpstr">
      <vt:lpstr>黑体</vt:lpstr>
      <vt:lpstr>宋体</vt:lpstr>
      <vt:lpstr>Arial</vt:lpstr>
      <vt:lpstr>Consolas</vt:lpstr>
      <vt:lpstr>Symbol</vt:lpstr>
      <vt:lpstr>Tahoma</vt:lpstr>
      <vt:lpstr>Times New Roman</vt:lpstr>
      <vt:lpstr>Wingdings</vt:lpstr>
      <vt:lpstr>Blends</vt:lpstr>
      <vt:lpstr>Equation</vt:lpstr>
      <vt:lpstr>MathType 6.0 Equation</vt:lpstr>
      <vt:lpstr>第二讲</vt:lpstr>
      <vt:lpstr>主要内容</vt:lpstr>
      <vt:lpstr>初值问题</vt:lpstr>
      <vt:lpstr>Euler 公式</vt:lpstr>
      <vt:lpstr>Euler 法</vt:lpstr>
      <vt:lpstr>Euler 法</vt:lpstr>
      <vt:lpstr>几何含义</vt:lpstr>
      <vt:lpstr>举例</vt:lpstr>
      <vt:lpstr>梯形法</vt:lpstr>
      <vt:lpstr>改进的Euler法</vt:lpstr>
      <vt:lpstr>举例</vt:lpstr>
      <vt:lpstr>主要内容</vt:lpstr>
      <vt:lpstr>单步法</vt:lpstr>
      <vt:lpstr>局部截断误差</vt:lpstr>
      <vt:lpstr>相容性与阶</vt:lpstr>
      <vt:lpstr>收敛性</vt:lpstr>
      <vt:lpstr>收敛性</vt:lpstr>
      <vt:lpstr>主要内容</vt:lpstr>
      <vt:lpstr>Runge-Kutta法</vt:lpstr>
      <vt:lpstr>R-K法</vt:lpstr>
      <vt:lpstr>r = 1 时的 R-K 法</vt:lpstr>
      <vt:lpstr>r = 2 时的 R-K 法</vt:lpstr>
      <vt:lpstr>r = 2 时的 R-K 法</vt:lpstr>
      <vt:lpstr>r = 2 时的 R-K 法</vt:lpstr>
      <vt:lpstr>r = 3 时的 R-K 法</vt:lpstr>
      <vt:lpstr>四阶经典R-K法</vt:lpstr>
      <vt:lpstr>举例</vt:lpstr>
      <vt:lpstr>主要内容</vt:lpstr>
      <vt:lpstr>一阶常微分方程组</vt:lpstr>
      <vt:lpstr>四阶 R-K 法</vt:lpstr>
      <vt:lpstr>举例</vt:lpstr>
      <vt:lpstr>举例</vt:lpstr>
      <vt:lpstr>高阶方程</vt:lpstr>
      <vt:lpstr>举例：Van der Pol</vt:lpstr>
      <vt:lpstr>举例：Van der Pol</vt:lpstr>
    </vt:vector>
  </TitlesOfParts>
  <Company>联想（北京）有限公司</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Lenovo User</dc:creator>
  <cp:lastModifiedBy>user</cp:lastModifiedBy>
  <cp:revision>952</cp:revision>
  <cp:lastPrinted>1601-01-01T00:00:00Z</cp:lastPrinted>
  <dcterms:created xsi:type="dcterms:W3CDTF">2005-02-05T01:21:04Z</dcterms:created>
  <dcterms:modified xsi:type="dcterms:W3CDTF">2017-03-28T10:51:45Z</dcterms:modified>
</cp:coreProperties>
</file>